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8" r:id="rId1"/>
  </p:sldMasterIdLst>
  <p:notesMasterIdLst>
    <p:notesMasterId r:id="rId109"/>
  </p:notesMasterIdLst>
  <p:sldIdLst>
    <p:sldId id="519" r:id="rId2"/>
    <p:sldId id="520" r:id="rId3"/>
    <p:sldId id="378" r:id="rId4"/>
    <p:sldId id="521" r:id="rId5"/>
    <p:sldId id="640" r:id="rId6"/>
    <p:sldId id="588" r:id="rId7"/>
    <p:sldId id="591" r:id="rId8"/>
    <p:sldId id="549" r:id="rId9"/>
    <p:sldId id="824" r:id="rId10"/>
    <p:sldId id="814" r:id="rId11"/>
    <p:sldId id="815" r:id="rId12"/>
    <p:sldId id="818" r:id="rId13"/>
    <p:sldId id="816" r:id="rId14"/>
    <p:sldId id="817" r:id="rId15"/>
    <p:sldId id="819" r:id="rId16"/>
    <p:sldId id="589" r:id="rId17"/>
    <p:sldId id="827" r:id="rId18"/>
    <p:sldId id="826" r:id="rId19"/>
    <p:sldId id="421" r:id="rId20"/>
    <p:sldId id="417" r:id="rId21"/>
    <p:sldId id="418" r:id="rId22"/>
    <p:sldId id="825" r:id="rId23"/>
    <p:sldId id="523" r:id="rId24"/>
    <p:sldId id="820" r:id="rId25"/>
    <p:sldId id="258" r:id="rId26"/>
    <p:sldId id="821" r:id="rId27"/>
    <p:sldId id="628" r:id="rId28"/>
    <p:sldId id="278" r:id="rId29"/>
    <p:sldId id="630" r:id="rId30"/>
    <p:sldId id="632" r:id="rId31"/>
    <p:sldId id="575" r:id="rId32"/>
    <p:sldId id="445" r:id="rId33"/>
    <p:sldId id="660" r:id="rId34"/>
    <p:sldId id="651" r:id="rId35"/>
    <p:sldId id="655" r:id="rId36"/>
    <p:sldId id="653" r:id="rId37"/>
    <p:sldId id="652" r:id="rId38"/>
    <p:sldId id="654" r:id="rId39"/>
    <p:sldId id="657" r:id="rId40"/>
    <p:sldId id="656" r:id="rId41"/>
    <p:sldId id="658" r:id="rId42"/>
    <p:sldId id="511" r:id="rId43"/>
    <p:sldId id="634" r:id="rId44"/>
    <p:sldId id="637" r:id="rId45"/>
    <p:sldId id="638" r:id="rId46"/>
    <p:sldId id="633" r:id="rId47"/>
    <p:sldId id="636" r:id="rId48"/>
    <p:sldId id="635" r:id="rId49"/>
    <p:sldId id="514" r:id="rId50"/>
    <p:sldId id="644" r:id="rId51"/>
    <p:sldId id="663" r:id="rId52"/>
    <p:sldId id="664" r:id="rId53"/>
    <p:sldId id="665" r:id="rId54"/>
    <p:sldId id="666" r:id="rId55"/>
    <p:sldId id="667" r:id="rId56"/>
    <p:sldId id="668" r:id="rId57"/>
    <p:sldId id="669" r:id="rId58"/>
    <p:sldId id="670" r:id="rId59"/>
    <p:sldId id="458" r:id="rId60"/>
    <p:sldId id="598" r:id="rId61"/>
    <p:sldId id="594" r:id="rId62"/>
    <p:sldId id="595" r:id="rId63"/>
    <p:sldId id="596" r:id="rId64"/>
    <p:sldId id="597" r:id="rId65"/>
    <p:sldId id="600" r:id="rId66"/>
    <p:sldId id="599" r:id="rId67"/>
    <p:sldId id="601" r:id="rId68"/>
    <p:sldId id="602" r:id="rId69"/>
    <p:sldId id="603" r:id="rId70"/>
    <p:sldId id="604" r:id="rId71"/>
    <p:sldId id="605" r:id="rId72"/>
    <p:sldId id="593" r:id="rId73"/>
    <p:sldId id="567" r:id="rId74"/>
    <p:sldId id="627" r:id="rId75"/>
    <p:sldId id="562" r:id="rId76"/>
    <p:sldId id="572" r:id="rId77"/>
    <p:sldId id="571" r:id="rId78"/>
    <p:sldId id="573" r:id="rId79"/>
    <p:sldId id="494" r:id="rId80"/>
    <p:sldId id="450" r:id="rId81"/>
    <p:sldId id="550" r:id="rId82"/>
    <p:sldId id="553" r:id="rId83"/>
    <p:sldId id="555" r:id="rId84"/>
    <p:sldId id="556" r:id="rId85"/>
    <p:sldId id="580" r:id="rId86"/>
    <p:sldId id="560" r:id="rId87"/>
    <p:sldId id="554" r:id="rId88"/>
    <p:sldId id="557" r:id="rId89"/>
    <p:sldId id="558" r:id="rId90"/>
    <p:sldId id="552" r:id="rId91"/>
    <p:sldId id="551" r:id="rId92"/>
    <p:sldId id="671" r:id="rId93"/>
    <p:sldId id="823" r:id="rId94"/>
    <p:sldId id="530" r:id="rId95"/>
    <p:sldId id="822" r:id="rId96"/>
    <p:sldId id="532" r:id="rId97"/>
    <p:sldId id="475" r:id="rId98"/>
    <p:sldId id="330" r:id="rId99"/>
    <p:sldId id="574" r:id="rId100"/>
    <p:sldId id="476" r:id="rId101"/>
    <p:sldId id="477" r:id="rId102"/>
    <p:sldId id="478" r:id="rId103"/>
    <p:sldId id="479" r:id="rId104"/>
    <p:sldId id="480" r:id="rId105"/>
    <p:sldId id="481" r:id="rId106"/>
    <p:sldId id="482" r:id="rId107"/>
    <p:sldId id="483" r:id="rId10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ns Maulwurf" initials="HM" lastIdx="1" clrIdx="0">
    <p:extLst>
      <p:ext uri="{19B8F6BF-5375-455C-9EA6-DF929625EA0E}">
        <p15:presenceInfo xmlns:p15="http://schemas.microsoft.com/office/powerpoint/2012/main" userId="6eee015ef85b449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95847" autoAdjust="0"/>
  </p:normalViewPr>
  <p:slideViewPr>
    <p:cSldViewPr snapToGrid="0">
      <p:cViewPr varScale="1">
        <p:scale>
          <a:sx n="94" d="100"/>
          <a:sy n="94" d="100"/>
        </p:scale>
        <p:origin x="206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customXml" Target="../customXml/item2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118" Type="http://schemas.openxmlformats.org/officeDocument/2006/relationships/customXml" Target="../customXml/item3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commentAuthors" Target="commentAuthors.xml"/><Relationship Id="rId115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customXml" Target="../customXml/item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s Maulwurf" userId="6eee015ef85b4496" providerId="LiveId" clId="{933B6A21-34C2-4531-B6C2-A3780BECCDAA}"/>
    <pc:docChg chg="undo redo custSel addSld delSld modSld sldOrd">
      <pc:chgData name="Hans Maulwurf" userId="6eee015ef85b4496" providerId="LiveId" clId="{933B6A21-34C2-4531-B6C2-A3780BECCDAA}" dt="2020-08-27T21:35:43.245" v="1031" actId="20577"/>
      <pc:docMkLst>
        <pc:docMk/>
      </pc:docMkLst>
      <pc:sldChg chg="add ord">
        <pc:chgData name="Hans Maulwurf" userId="6eee015ef85b4496" providerId="LiveId" clId="{933B6A21-34C2-4531-B6C2-A3780BECCDAA}" dt="2020-08-27T20:35:57.429" v="161"/>
        <pc:sldMkLst>
          <pc:docMk/>
          <pc:sldMk cId="0" sldId="258"/>
        </pc:sldMkLst>
      </pc:sldChg>
      <pc:sldChg chg="del">
        <pc:chgData name="Hans Maulwurf" userId="6eee015ef85b4496" providerId="LiveId" clId="{933B6A21-34C2-4531-B6C2-A3780BECCDAA}" dt="2020-08-27T16:19:06.599" v="125" actId="47"/>
        <pc:sldMkLst>
          <pc:docMk/>
          <pc:sldMk cId="3134902440" sldId="320"/>
        </pc:sldMkLst>
      </pc:sldChg>
      <pc:sldChg chg="delSp modSp add del mod ord">
        <pc:chgData name="Hans Maulwurf" userId="6eee015ef85b4496" providerId="LiveId" clId="{933B6A21-34C2-4531-B6C2-A3780BECCDAA}" dt="2020-08-27T21:08:42.533" v="580" actId="1076"/>
        <pc:sldMkLst>
          <pc:docMk/>
          <pc:sldMk cId="1980496021" sldId="378"/>
        </pc:sldMkLst>
        <pc:spChg chg="mod">
          <ac:chgData name="Hans Maulwurf" userId="6eee015ef85b4496" providerId="LiveId" clId="{933B6A21-34C2-4531-B6C2-A3780BECCDAA}" dt="2020-08-27T21:08:17.822" v="576"/>
          <ac:spMkLst>
            <pc:docMk/>
            <pc:sldMk cId="1980496021" sldId="378"/>
            <ac:spMk id="5" creationId="{00000000-0000-0000-0000-000000000000}"/>
          </ac:spMkLst>
        </pc:spChg>
        <pc:picChg chg="del">
          <ac:chgData name="Hans Maulwurf" userId="6eee015ef85b4496" providerId="LiveId" clId="{933B6A21-34C2-4531-B6C2-A3780BECCDAA}" dt="2020-08-27T21:08:20.844" v="577" actId="478"/>
          <ac:picMkLst>
            <pc:docMk/>
            <pc:sldMk cId="1980496021" sldId="378"/>
            <ac:picMk id="1026" creationId="{C22F53DA-9858-4A31-8AB1-20D4561F03E8}"/>
          </ac:picMkLst>
        </pc:picChg>
        <pc:picChg chg="mod">
          <ac:chgData name="Hans Maulwurf" userId="6eee015ef85b4496" providerId="LiveId" clId="{933B6A21-34C2-4531-B6C2-A3780BECCDAA}" dt="2020-08-27T21:08:42.533" v="580" actId="1076"/>
          <ac:picMkLst>
            <pc:docMk/>
            <pc:sldMk cId="1980496021" sldId="378"/>
            <ac:picMk id="2050" creationId="{02D65E9A-1732-4FEB-AA93-6100E055A712}"/>
          </ac:picMkLst>
        </pc:picChg>
      </pc:sldChg>
      <pc:sldChg chg="addSp">
        <pc:chgData name="Hans Maulwurf" userId="6eee015ef85b4496" providerId="LiveId" clId="{933B6A21-34C2-4531-B6C2-A3780BECCDAA}" dt="2020-08-27T21:08:36.044" v="578"/>
        <pc:sldMkLst>
          <pc:docMk/>
          <pc:sldMk cId="1989158639" sldId="378"/>
        </pc:sldMkLst>
        <pc:picChg chg="add">
          <ac:chgData name="Hans Maulwurf" userId="6eee015ef85b4496" providerId="LiveId" clId="{933B6A21-34C2-4531-B6C2-A3780BECCDAA}" dt="2020-08-27T21:08:36.044" v="578"/>
          <ac:picMkLst>
            <pc:docMk/>
            <pc:sldMk cId="1989158639" sldId="378"/>
            <ac:picMk id="2050" creationId="{02D65E9A-1732-4FEB-AA93-6100E055A712}"/>
          </ac:picMkLst>
        </pc:picChg>
      </pc:sldChg>
      <pc:sldChg chg="del">
        <pc:chgData name="Hans Maulwurf" userId="6eee015ef85b4496" providerId="LiveId" clId="{933B6A21-34C2-4531-B6C2-A3780BECCDAA}" dt="2020-08-27T16:19:06.599" v="125" actId="47"/>
        <pc:sldMkLst>
          <pc:docMk/>
          <pc:sldMk cId="653597181" sldId="412"/>
        </pc:sldMkLst>
      </pc:sldChg>
      <pc:sldChg chg="del">
        <pc:chgData name="Hans Maulwurf" userId="6eee015ef85b4496" providerId="LiveId" clId="{933B6A21-34C2-4531-B6C2-A3780BECCDAA}" dt="2020-08-27T16:19:06.599" v="125" actId="47"/>
        <pc:sldMkLst>
          <pc:docMk/>
          <pc:sldMk cId="721430182" sldId="413"/>
        </pc:sldMkLst>
      </pc:sldChg>
      <pc:sldChg chg="del">
        <pc:chgData name="Hans Maulwurf" userId="6eee015ef85b4496" providerId="LiveId" clId="{933B6A21-34C2-4531-B6C2-A3780BECCDAA}" dt="2020-08-27T16:19:06.599" v="125" actId="47"/>
        <pc:sldMkLst>
          <pc:docMk/>
          <pc:sldMk cId="1643737104" sldId="414"/>
        </pc:sldMkLst>
      </pc:sldChg>
      <pc:sldChg chg="del">
        <pc:chgData name="Hans Maulwurf" userId="6eee015ef85b4496" providerId="LiveId" clId="{933B6A21-34C2-4531-B6C2-A3780BECCDAA}" dt="2020-08-27T16:19:06.599" v="125" actId="47"/>
        <pc:sldMkLst>
          <pc:docMk/>
          <pc:sldMk cId="822027678" sldId="415"/>
        </pc:sldMkLst>
      </pc:sldChg>
      <pc:sldChg chg="del">
        <pc:chgData name="Hans Maulwurf" userId="6eee015ef85b4496" providerId="LiveId" clId="{933B6A21-34C2-4531-B6C2-A3780BECCDAA}" dt="2020-08-27T16:19:06.599" v="125" actId="47"/>
        <pc:sldMkLst>
          <pc:docMk/>
          <pc:sldMk cId="1703151573" sldId="416"/>
        </pc:sldMkLst>
      </pc:sldChg>
      <pc:sldChg chg="add">
        <pc:chgData name="Hans Maulwurf" userId="6eee015ef85b4496" providerId="LiveId" clId="{933B6A21-34C2-4531-B6C2-A3780BECCDAA}" dt="2020-08-27T21:34:46.784" v="1008"/>
        <pc:sldMkLst>
          <pc:docMk/>
          <pc:sldMk cId="1615647877" sldId="417"/>
        </pc:sldMkLst>
      </pc:sldChg>
      <pc:sldChg chg="add">
        <pc:chgData name="Hans Maulwurf" userId="6eee015ef85b4496" providerId="LiveId" clId="{933B6A21-34C2-4531-B6C2-A3780BECCDAA}" dt="2020-08-27T21:34:46.784" v="1008"/>
        <pc:sldMkLst>
          <pc:docMk/>
          <pc:sldMk cId="2310117883" sldId="418"/>
        </pc:sldMkLst>
      </pc:sldChg>
      <pc:sldChg chg="add">
        <pc:chgData name="Hans Maulwurf" userId="6eee015ef85b4496" providerId="LiveId" clId="{933B6A21-34C2-4531-B6C2-A3780BECCDAA}" dt="2020-08-27T21:34:46.784" v="1008"/>
        <pc:sldMkLst>
          <pc:docMk/>
          <pc:sldMk cId="20183070" sldId="421"/>
        </pc:sldMkLst>
      </pc:sldChg>
      <pc:sldChg chg="add">
        <pc:chgData name="Hans Maulwurf" userId="6eee015ef85b4496" providerId="LiveId" clId="{933B6A21-34C2-4531-B6C2-A3780BECCDAA}" dt="2020-08-27T16:20:51.168" v="155"/>
        <pc:sldMkLst>
          <pc:docMk/>
          <pc:sldMk cId="1947299507" sldId="450"/>
        </pc:sldMkLst>
      </pc:sldChg>
      <pc:sldChg chg="del">
        <pc:chgData name="Hans Maulwurf" userId="6eee015ef85b4496" providerId="LiveId" clId="{933B6A21-34C2-4531-B6C2-A3780BECCDAA}" dt="2020-08-27T16:20:39.246" v="154" actId="2696"/>
        <pc:sldMkLst>
          <pc:docMk/>
          <pc:sldMk cId="2133745307" sldId="450"/>
        </pc:sldMkLst>
      </pc:sldChg>
      <pc:sldChg chg="del">
        <pc:chgData name="Hans Maulwurf" userId="6eee015ef85b4496" providerId="LiveId" clId="{933B6A21-34C2-4531-B6C2-A3780BECCDAA}" dt="2020-08-27T16:20:39.246" v="154" actId="2696"/>
        <pc:sldMkLst>
          <pc:docMk/>
          <pc:sldMk cId="1436107753" sldId="458"/>
        </pc:sldMkLst>
      </pc:sldChg>
      <pc:sldChg chg="add">
        <pc:chgData name="Hans Maulwurf" userId="6eee015ef85b4496" providerId="LiveId" clId="{933B6A21-34C2-4531-B6C2-A3780BECCDAA}" dt="2020-08-27T16:20:51.168" v="155"/>
        <pc:sldMkLst>
          <pc:docMk/>
          <pc:sldMk cId="3953177424" sldId="458"/>
        </pc:sldMkLst>
      </pc:sldChg>
      <pc:sldChg chg="del">
        <pc:chgData name="Hans Maulwurf" userId="6eee015ef85b4496" providerId="LiveId" clId="{933B6A21-34C2-4531-B6C2-A3780BECCDAA}" dt="2020-08-27T16:19:06.599" v="125" actId="47"/>
        <pc:sldMkLst>
          <pc:docMk/>
          <pc:sldMk cId="1938577217" sldId="471"/>
        </pc:sldMkLst>
      </pc:sldChg>
      <pc:sldChg chg="del">
        <pc:chgData name="Hans Maulwurf" userId="6eee015ef85b4496" providerId="LiveId" clId="{933B6A21-34C2-4531-B6C2-A3780BECCDAA}" dt="2020-08-27T16:19:06.599" v="125" actId="47"/>
        <pc:sldMkLst>
          <pc:docMk/>
          <pc:sldMk cId="1690071107" sldId="473"/>
        </pc:sldMkLst>
      </pc:sldChg>
      <pc:sldChg chg="add">
        <pc:chgData name="Hans Maulwurf" userId="6eee015ef85b4496" providerId="LiveId" clId="{933B6A21-34C2-4531-B6C2-A3780BECCDAA}" dt="2020-08-27T16:21:06.713" v="157"/>
        <pc:sldMkLst>
          <pc:docMk/>
          <pc:sldMk cId="698784827" sldId="476"/>
        </pc:sldMkLst>
      </pc:sldChg>
      <pc:sldChg chg="del">
        <pc:chgData name="Hans Maulwurf" userId="6eee015ef85b4496" providerId="LiveId" clId="{933B6A21-34C2-4531-B6C2-A3780BECCDAA}" dt="2020-08-27T16:21:02.198" v="156" actId="2696"/>
        <pc:sldMkLst>
          <pc:docMk/>
          <pc:sldMk cId="2732837944" sldId="476"/>
        </pc:sldMkLst>
      </pc:sldChg>
      <pc:sldChg chg="del">
        <pc:chgData name="Hans Maulwurf" userId="6eee015ef85b4496" providerId="LiveId" clId="{933B6A21-34C2-4531-B6C2-A3780BECCDAA}" dt="2020-08-27T16:21:02.198" v="156" actId="2696"/>
        <pc:sldMkLst>
          <pc:docMk/>
          <pc:sldMk cId="1452213547" sldId="477"/>
        </pc:sldMkLst>
      </pc:sldChg>
      <pc:sldChg chg="add">
        <pc:chgData name="Hans Maulwurf" userId="6eee015ef85b4496" providerId="LiveId" clId="{933B6A21-34C2-4531-B6C2-A3780BECCDAA}" dt="2020-08-27T16:21:06.713" v="157"/>
        <pc:sldMkLst>
          <pc:docMk/>
          <pc:sldMk cId="2525349118" sldId="477"/>
        </pc:sldMkLst>
      </pc:sldChg>
      <pc:sldChg chg="add">
        <pc:chgData name="Hans Maulwurf" userId="6eee015ef85b4496" providerId="LiveId" clId="{933B6A21-34C2-4531-B6C2-A3780BECCDAA}" dt="2020-08-27T16:21:06.713" v="157"/>
        <pc:sldMkLst>
          <pc:docMk/>
          <pc:sldMk cId="2042995250" sldId="478"/>
        </pc:sldMkLst>
      </pc:sldChg>
      <pc:sldChg chg="del">
        <pc:chgData name="Hans Maulwurf" userId="6eee015ef85b4496" providerId="LiveId" clId="{933B6A21-34C2-4531-B6C2-A3780BECCDAA}" dt="2020-08-27T16:21:02.198" v="156" actId="2696"/>
        <pc:sldMkLst>
          <pc:docMk/>
          <pc:sldMk cId="3718475507" sldId="478"/>
        </pc:sldMkLst>
      </pc:sldChg>
      <pc:sldChg chg="del">
        <pc:chgData name="Hans Maulwurf" userId="6eee015ef85b4496" providerId="LiveId" clId="{933B6A21-34C2-4531-B6C2-A3780BECCDAA}" dt="2020-08-27T16:21:02.198" v="156" actId="2696"/>
        <pc:sldMkLst>
          <pc:docMk/>
          <pc:sldMk cId="1387718853" sldId="479"/>
        </pc:sldMkLst>
      </pc:sldChg>
      <pc:sldChg chg="add">
        <pc:chgData name="Hans Maulwurf" userId="6eee015ef85b4496" providerId="LiveId" clId="{933B6A21-34C2-4531-B6C2-A3780BECCDAA}" dt="2020-08-27T16:21:06.713" v="157"/>
        <pc:sldMkLst>
          <pc:docMk/>
          <pc:sldMk cId="2721349737" sldId="479"/>
        </pc:sldMkLst>
      </pc:sldChg>
      <pc:sldChg chg="add">
        <pc:chgData name="Hans Maulwurf" userId="6eee015ef85b4496" providerId="LiveId" clId="{933B6A21-34C2-4531-B6C2-A3780BECCDAA}" dt="2020-08-27T16:21:06.713" v="157"/>
        <pc:sldMkLst>
          <pc:docMk/>
          <pc:sldMk cId="267716035" sldId="480"/>
        </pc:sldMkLst>
      </pc:sldChg>
      <pc:sldChg chg="del">
        <pc:chgData name="Hans Maulwurf" userId="6eee015ef85b4496" providerId="LiveId" clId="{933B6A21-34C2-4531-B6C2-A3780BECCDAA}" dt="2020-08-27T16:21:02.198" v="156" actId="2696"/>
        <pc:sldMkLst>
          <pc:docMk/>
          <pc:sldMk cId="1362811083" sldId="480"/>
        </pc:sldMkLst>
      </pc:sldChg>
      <pc:sldChg chg="add">
        <pc:chgData name="Hans Maulwurf" userId="6eee015ef85b4496" providerId="LiveId" clId="{933B6A21-34C2-4531-B6C2-A3780BECCDAA}" dt="2020-08-27T16:21:06.713" v="157"/>
        <pc:sldMkLst>
          <pc:docMk/>
          <pc:sldMk cId="1510141372" sldId="481"/>
        </pc:sldMkLst>
      </pc:sldChg>
      <pc:sldChg chg="del">
        <pc:chgData name="Hans Maulwurf" userId="6eee015ef85b4496" providerId="LiveId" clId="{933B6A21-34C2-4531-B6C2-A3780BECCDAA}" dt="2020-08-27T16:21:02.198" v="156" actId="2696"/>
        <pc:sldMkLst>
          <pc:docMk/>
          <pc:sldMk cId="3084575005" sldId="481"/>
        </pc:sldMkLst>
      </pc:sldChg>
      <pc:sldChg chg="del">
        <pc:chgData name="Hans Maulwurf" userId="6eee015ef85b4496" providerId="LiveId" clId="{933B6A21-34C2-4531-B6C2-A3780BECCDAA}" dt="2020-08-27T16:21:02.198" v="156" actId="2696"/>
        <pc:sldMkLst>
          <pc:docMk/>
          <pc:sldMk cId="1732299487" sldId="482"/>
        </pc:sldMkLst>
      </pc:sldChg>
      <pc:sldChg chg="add">
        <pc:chgData name="Hans Maulwurf" userId="6eee015ef85b4496" providerId="LiveId" clId="{933B6A21-34C2-4531-B6C2-A3780BECCDAA}" dt="2020-08-27T16:21:06.713" v="157"/>
        <pc:sldMkLst>
          <pc:docMk/>
          <pc:sldMk cId="2100988770" sldId="482"/>
        </pc:sldMkLst>
      </pc:sldChg>
      <pc:sldChg chg="del">
        <pc:chgData name="Hans Maulwurf" userId="6eee015ef85b4496" providerId="LiveId" clId="{933B6A21-34C2-4531-B6C2-A3780BECCDAA}" dt="2020-08-27T16:21:02.198" v="156" actId="2696"/>
        <pc:sldMkLst>
          <pc:docMk/>
          <pc:sldMk cId="582385823" sldId="483"/>
        </pc:sldMkLst>
      </pc:sldChg>
      <pc:sldChg chg="add">
        <pc:chgData name="Hans Maulwurf" userId="6eee015ef85b4496" providerId="LiveId" clId="{933B6A21-34C2-4531-B6C2-A3780BECCDAA}" dt="2020-08-27T16:21:06.713" v="157"/>
        <pc:sldMkLst>
          <pc:docMk/>
          <pc:sldMk cId="1044992973" sldId="483"/>
        </pc:sldMkLst>
      </pc:sldChg>
      <pc:sldChg chg="add">
        <pc:chgData name="Hans Maulwurf" userId="6eee015ef85b4496" providerId="LiveId" clId="{933B6A21-34C2-4531-B6C2-A3780BECCDAA}" dt="2020-08-27T16:20:51.168" v="155"/>
        <pc:sldMkLst>
          <pc:docMk/>
          <pc:sldMk cId="2108508812" sldId="494"/>
        </pc:sldMkLst>
      </pc:sldChg>
      <pc:sldChg chg="del">
        <pc:chgData name="Hans Maulwurf" userId="6eee015ef85b4496" providerId="LiveId" clId="{933B6A21-34C2-4531-B6C2-A3780BECCDAA}" dt="2020-08-27T16:20:39.246" v="154" actId="2696"/>
        <pc:sldMkLst>
          <pc:docMk/>
          <pc:sldMk cId="3005501654" sldId="494"/>
        </pc:sldMkLst>
      </pc:sldChg>
      <pc:sldChg chg="del">
        <pc:chgData name="Hans Maulwurf" userId="6eee015ef85b4496" providerId="LiveId" clId="{933B6A21-34C2-4531-B6C2-A3780BECCDAA}" dt="2020-08-27T16:20:39.246" v="154" actId="2696"/>
        <pc:sldMkLst>
          <pc:docMk/>
          <pc:sldMk cId="3169922341" sldId="511"/>
        </pc:sldMkLst>
      </pc:sldChg>
      <pc:sldChg chg="add">
        <pc:chgData name="Hans Maulwurf" userId="6eee015ef85b4496" providerId="LiveId" clId="{933B6A21-34C2-4531-B6C2-A3780BECCDAA}" dt="2020-08-27T16:20:51.168" v="155"/>
        <pc:sldMkLst>
          <pc:docMk/>
          <pc:sldMk cId="3334781323" sldId="511"/>
        </pc:sldMkLst>
      </pc:sldChg>
      <pc:sldChg chg="del">
        <pc:chgData name="Hans Maulwurf" userId="6eee015ef85b4496" providerId="LiveId" clId="{933B6A21-34C2-4531-B6C2-A3780BECCDAA}" dt="2020-08-27T16:20:39.246" v="154" actId="2696"/>
        <pc:sldMkLst>
          <pc:docMk/>
          <pc:sldMk cId="1157746709" sldId="514"/>
        </pc:sldMkLst>
      </pc:sldChg>
      <pc:sldChg chg="add">
        <pc:chgData name="Hans Maulwurf" userId="6eee015ef85b4496" providerId="LiveId" clId="{933B6A21-34C2-4531-B6C2-A3780BECCDAA}" dt="2020-08-27T16:20:51.168" v="155"/>
        <pc:sldMkLst>
          <pc:docMk/>
          <pc:sldMk cId="3163547850" sldId="514"/>
        </pc:sldMkLst>
      </pc:sldChg>
      <pc:sldChg chg="delSp add del modNotesTx">
        <pc:chgData name="Hans Maulwurf" userId="6eee015ef85b4496" providerId="LiveId" clId="{933B6A21-34C2-4531-B6C2-A3780BECCDAA}" dt="2020-08-27T20:50:54.403" v="563" actId="20577"/>
        <pc:sldMkLst>
          <pc:docMk/>
          <pc:sldMk cId="3465117108" sldId="520"/>
        </pc:sldMkLst>
        <pc:picChg chg="del">
          <ac:chgData name="Hans Maulwurf" userId="6eee015ef85b4496" providerId="LiveId" clId="{933B6A21-34C2-4531-B6C2-A3780BECCDAA}" dt="2020-08-27T16:12:23.388" v="0" actId="478"/>
          <ac:picMkLst>
            <pc:docMk/>
            <pc:sldMk cId="3465117108" sldId="520"/>
            <ac:picMk id="1026" creationId="{0F027C9F-1BBA-4826-B4B3-41C4EA76D833}"/>
          </ac:picMkLst>
        </pc:picChg>
      </pc:sldChg>
      <pc:sldChg chg="addSp">
        <pc:chgData name="Hans Maulwurf" userId="6eee015ef85b4496" providerId="LiveId" clId="{933B6A21-34C2-4531-B6C2-A3780BECCDAA}" dt="2020-08-27T16:12:25.149" v="1"/>
        <pc:sldMkLst>
          <pc:docMk/>
          <pc:sldMk cId="3789271647" sldId="520"/>
        </pc:sldMkLst>
        <pc:picChg chg="add">
          <ac:chgData name="Hans Maulwurf" userId="6eee015ef85b4496" providerId="LiveId" clId="{933B6A21-34C2-4531-B6C2-A3780BECCDAA}" dt="2020-08-27T16:12:25.149" v="1"/>
          <ac:picMkLst>
            <pc:docMk/>
            <pc:sldMk cId="3789271647" sldId="520"/>
            <ac:picMk id="1026" creationId="{52E6230F-E333-457E-84FA-2D9B7046D507}"/>
          </ac:picMkLst>
        </pc:picChg>
      </pc:sldChg>
      <pc:sldChg chg="modSp mod ord">
        <pc:chgData name="Hans Maulwurf" userId="6eee015ef85b4496" providerId="LiveId" clId="{933B6A21-34C2-4531-B6C2-A3780BECCDAA}" dt="2020-08-27T21:30:32.521" v="1007"/>
        <pc:sldMkLst>
          <pc:docMk/>
          <pc:sldMk cId="3255654552" sldId="523"/>
        </pc:sldMkLst>
        <pc:spChg chg="mod">
          <ac:chgData name="Hans Maulwurf" userId="6eee015ef85b4496" providerId="LiveId" clId="{933B6A21-34C2-4531-B6C2-A3780BECCDAA}" dt="2020-08-27T16:14:25.588" v="66" actId="20577"/>
          <ac:spMkLst>
            <pc:docMk/>
            <pc:sldMk cId="3255654552" sldId="523"/>
            <ac:spMk id="129" creationId="{00000000-0000-0000-0000-000000000000}"/>
          </ac:spMkLst>
        </pc:spChg>
        <pc:spChg chg="mod">
          <ac:chgData name="Hans Maulwurf" userId="6eee015ef85b4496" providerId="LiveId" clId="{933B6A21-34C2-4531-B6C2-A3780BECCDAA}" dt="2020-08-27T16:16:39.885" v="116" actId="20577"/>
          <ac:spMkLst>
            <pc:docMk/>
            <pc:sldMk cId="3255654552" sldId="523"/>
            <ac:spMk id="130" creationId="{00000000-0000-0000-0000-000000000000}"/>
          </ac:spMkLst>
        </pc:spChg>
      </pc:sldChg>
      <pc:sldChg chg="del">
        <pc:chgData name="Hans Maulwurf" userId="6eee015ef85b4496" providerId="LiveId" clId="{933B6A21-34C2-4531-B6C2-A3780BECCDAA}" dt="2020-08-27T16:18:51.700" v="124" actId="47"/>
        <pc:sldMkLst>
          <pc:docMk/>
          <pc:sldMk cId="2349420642" sldId="524"/>
        </pc:sldMkLst>
      </pc:sldChg>
      <pc:sldChg chg="del">
        <pc:chgData name="Hans Maulwurf" userId="6eee015ef85b4496" providerId="LiveId" clId="{933B6A21-34C2-4531-B6C2-A3780BECCDAA}" dt="2020-08-27T20:35:51.043" v="159" actId="47"/>
        <pc:sldMkLst>
          <pc:docMk/>
          <pc:sldMk cId="3008766322" sldId="526"/>
        </pc:sldMkLst>
      </pc:sldChg>
      <pc:sldChg chg="del">
        <pc:chgData name="Hans Maulwurf" userId="6eee015ef85b4496" providerId="LiveId" clId="{933B6A21-34C2-4531-B6C2-A3780BECCDAA}" dt="2020-08-27T20:35:51.043" v="159" actId="47"/>
        <pc:sldMkLst>
          <pc:docMk/>
          <pc:sldMk cId="1698906257" sldId="527"/>
        </pc:sldMkLst>
      </pc:sldChg>
      <pc:sldChg chg="del">
        <pc:chgData name="Hans Maulwurf" userId="6eee015ef85b4496" providerId="LiveId" clId="{933B6A21-34C2-4531-B6C2-A3780BECCDAA}" dt="2020-08-27T16:19:52.122" v="149" actId="47"/>
        <pc:sldMkLst>
          <pc:docMk/>
          <pc:sldMk cId="3500456011" sldId="531"/>
        </pc:sldMkLst>
      </pc:sldChg>
      <pc:sldChg chg="modSp mod">
        <pc:chgData name="Hans Maulwurf" userId="6eee015ef85b4496" providerId="LiveId" clId="{933B6A21-34C2-4531-B6C2-A3780BECCDAA}" dt="2020-08-27T16:19:44.077" v="148" actId="20577"/>
        <pc:sldMkLst>
          <pc:docMk/>
          <pc:sldMk cId="269458013" sldId="532"/>
        </pc:sldMkLst>
        <pc:spChg chg="mod">
          <ac:chgData name="Hans Maulwurf" userId="6eee015ef85b4496" providerId="LiveId" clId="{933B6A21-34C2-4531-B6C2-A3780BECCDAA}" dt="2020-08-27T16:19:37.586" v="128" actId="20577"/>
          <ac:spMkLst>
            <pc:docMk/>
            <pc:sldMk cId="269458013" sldId="532"/>
            <ac:spMk id="232" creationId="{00000000-0000-0000-0000-000000000000}"/>
          </ac:spMkLst>
        </pc:spChg>
        <pc:spChg chg="mod">
          <ac:chgData name="Hans Maulwurf" userId="6eee015ef85b4496" providerId="LiveId" clId="{933B6A21-34C2-4531-B6C2-A3780BECCDAA}" dt="2020-08-27T16:19:44.077" v="148" actId="20577"/>
          <ac:spMkLst>
            <pc:docMk/>
            <pc:sldMk cId="269458013" sldId="532"/>
            <ac:spMk id="233" creationId="{00000000-0000-0000-0000-000000000000}"/>
          </ac:spMkLst>
        </pc:spChg>
      </pc:sldChg>
      <pc:sldChg chg="modSp mod">
        <pc:chgData name="Hans Maulwurf" userId="6eee015ef85b4496" providerId="LiveId" clId="{933B6A21-34C2-4531-B6C2-A3780BECCDAA}" dt="2020-08-27T21:15:55.170" v="627" actId="20577"/>
        <pc:sldMkLst>
          <pc:docMk/>
          <pc:sldMk cId="1171424417" sldId="549"/>
        </pc:sldMkLst>
        <pc:spChg chg="mod">
          <ac:chgData name="Hans Maulwurf" userId="6eee015ef85b4496" providerId="LiveId" clId="{933B6A21-34C2-4531-B6C2-A3780BECCDAA}" dt="2020-08-27T21:15:55.170" v="627" actId="20577"/>
          <ac:spMkLst>
            <pc:docMk/>
            <pc:sldMk cId="1171424417" sldId="549"/>
            <ac:spMk id="178" creationId="{00000000-0000-0000-0000-000000000000}"/>
          </ac:spMkLst>
        </pc:spChg>
      </pc:sldChg>
      <pc:sldChg chg="del">
        <pc:chgData name="Hans Maulwurf" userId="6eee015ef85b4496" providerId="LiveId" clId="{933B6A21-34C2-4531-B6C2-A3780BECCDAA}" dt="2020-08-27T16:20:39.246" v="154" actId="2696"/>
        <pc:sldMkLst>
          <pc:docMk/>
          <pc:sldMk cId="233863693" sldId="550"/>
        </pc:sldMkLst>
      </pc:sldChg>
      <pc:sldChg chg="add">
        <pc:chgData name="Hans Maulwurf" userId="6eee015ef85b4496" providerId="LiveId" clId="{933B6A21-34C2-4531-B6C2-A3780BECCDAA}" dt="2020-08-27T16:20:51.168" v="155"/>
        <pc:sldMkLst>
          <pc:docMk/>
          <pc:sldMk cId="971274889" sldId="550"/>
        </pc:sldMkLst>
      </pc:sldChg>
      <pc:sldChg chg="del">
        <pc:chgData name="Hans Maulwurf" userId="6eee015ef85b4496" providerId="LiveId" clId="{933B6A21-34C2-4531-B6C2-A3780BECCDAA}" dt="2020-08-27T16:20:39.246" v="154" actId="2696"/>
        <pc:sldMkLst>
          <pc:docMk/>
          <pc:sldMk cId="2960750847" sldId="551"/>
        </pc:sldMkLst>
      </pc:sldChg>
      <pc:sldChg chg="add">
        <pc:chgData name="Hans Maulwurf" userId="6eee015ef85b4496" providerId="LiveId" clId="{933B6A21-34C2-4531-B6C2-A3780BECCDAA}" dt="2020-08-27T16:20:51.168" v="155"/>
        <pc:sldMkLst>
          <pc:docMk/>
          <pc:sldMk cId="3154076559" sldId="551"/>
        </pc:sldMkLst>
      </pc:sldChg>
      <pc:sldChg chg="del">
        <pc:chgData name="Hans Maulwurf" userId="6eee015ef85b4496" providerId="LiveId" clId="{933B6A21-34C2-4531-B6C2-A3780BECCDAA}" dt="2020-08-27T16:20:39.246" v="154" actId="2696"/>
        <pc:sldMkLst>
          <pc:docMk/>
          <pc:sldMk cId="2154518240" sldId="552"/>
        </pc:sldMkLst>
      </pc:sldChg>
      <pc:sldChg chg="add">
        <pc:chgData name="Hans Maulwurf" userId="6eee015ef85b4496" providerId="LiveId" clId="{933B6A21-34C2-4531-B6C2-A3780BECCDAA}" dt="2020-08-27T16:20:51.168" v="155"/>
        <pc:sldMkLst>
          <pc:docMk/>
          <pc:sldMk cId="3451937402" sldId="552"/>
        </pc:sldMkLst>
      </pc:sldChg>
      <pc:sldChg chg="add">
        <pc:chgData name="Hans Maulwurf" userId="6eee015ef85b4496" providerId="LiveId" clId="{933B6A21-34C2-4531-B6C2-A3780BECCDAA}" dt="2020-08-27T16:20:51.168" v="155"/>
        <pc:sldMkLst>
          <pc:docMk/>
          <pc:sldMk cId="885020497" sldId="553"/>
        </pc:sldMkLst>
      </pc:sldChg>
      <pc:sldChg chg="del">
        <pc:chgData name="Hans Maulwurf" userId="6eee015ef85b4496" providerId="LiveId" clId="{933B6A21-34C2-4531-B6C2-A3780BECCDAA}" dt="2020-08-27T16:20:39.246" v="154" actId="2696"/>
        <pc:sldMkLst>
          <pc:docMk/>
          <pc:sldMk cId="3682063115" sldId="553"/>
        </pc:sldMkLst>
      </pc:sldChg>
      <pc:sldChg chg="del">
        <pc:chgData name="Hans Maulwurf" userId="6eee015ef85b4496" providerId="LiveId" clId="{933B6A21-34C2-4531-B6C2-A3780BECCDAA}" dt="2020-08-27T16:20:39.246" v="154" actId="2696"/>
        <pc:sldMkLst>
          <pc:docMk/>
          <pc:sldMk cId="3234618865" sldId="554"/>
        </pc:sldMkLst>
      </pc:sldChg>
      <pc:sldChg chg="add">
        <pc:chgData name="Hans Maulwurf" userId="6eee015ef85b4496" providerId="LiveId" clId="{933B6A21-34C2-4531-B6C2-A3780BECCDAA}" dt="2020-08-27T16:20:51.168" v="155"/>
        <pc:sldMkLst>
          <pc:docMk/>
          <pc:sldMk cId="3822180548" sldId="554"/>
        </pc:sldMkLst>
      </pc:sldChg>
      <pc:sldChg chg="del">
        <pc:chgData name="Hans Maulwurf" userId="6eee015ef85b4496" providerId="LiveId" clId="{933B6A21-34C2-4531-B6C2-A3780BECCDAA}" dt="2020-08-27T16:20:39.246" v="154" actId="2696"/>
        <pc:sldMkLst>
          <pc:docMk/>
          <pc:sldMk cId="978976261" sldId="555"/>
        </pc:sldMkLst>
      </pc:sldChg>
      <pc:sldChg chg="add">
        <pc:chgData name="Hans Maulwurf" userId="6eee015ef85b4496" providerId="LiveId" clId="{933B6A21-34C2-4531-B6C2-A3780BECCDAA}" dt="2020-08-27T16:20:51.168" v="155"/>
        <pc:sldMkLst>
          <pc:docMk/>
          <pc:sldMk cId="3870598911" sldId="555"/>
        </pc:sldMkLst>
      </pc:sldChg>
      <pc:sldChg chg="del">
        <pc:chgData name="Hans Maulwurf" userId="6eee015ef85b4496" providerId="LiveId" clId="{933B6A21-34C2-4531-B6C2-A3780BECCDAA}" dt="2020-08-27T16:20:39.246" v="154" actId="2696"/>
        <pc:sldMkLst>
          <pc:docMk/>
          <pc:sldMk cId="3256610799" sldId="556"/>
        </pc:sldMkLst>
      </pc:sldChg>
      <pc:sldChg chg="add">
        <pc:chgData name="Hans Maulwurf" userId="6eee015ef85b4496" providerId="LiveId" clId="{933B6A21-34C2-4531-B6C2-A3780BECCDAA}" dt="2020-08-27T16:20:51.168" v="155"/>
        <pc:sldMkLst>
          <pc:docMk/>
          <pc:sldMk cId="3419503282" sldId="556"/>
        </pc:sldMkLst>
      </pc:sldChg>
      <pc:sldChg chg="del">
        <pc:chgData name="Hans Maulwurf" userId="6eee015ef85b4496" providerId="LiveId" clId="{933B6A21-34C2-4531-B6C2-A3780BECCDAA}" dt="2020-08-27T16:20:39.246" v="154" actId="2696"/>
        <pc:sldMkLst>
          <pc:docMk/>
          <pc:sldMk cId="3038381672" sldId="557"/>
        </pc:sldMkLst>
      </pc:sldChg>
      <pc:sldChg chg="add">
        <pc:chgData name="Hans Maulwurf" userId="6eee015ef85b4496" providerId="LiveId" clId="{933B6A21-34C2-4531-B6C2-A3780BECCDAA}" dt="2020-08-27T16:20:51.168" v="155"/>
        <pc:sldMkLst>
          <pc:docMk/>
          <pc:sldMk cId="3639851252" sldId="557"/>
        </pc:sldMkLst>
      </pc:sldChg>
      <pc:sldChg chg="del">
        <pc:chgData name="Hans Maulwurf" userId="6eee015ef85b4496" providerId="LiveId" clId="{933B6A21-34C2-4531-B6C2-A3780BECCDAA}" dt="2020-08-27T16:20:39.246" v="154" actId="2696"/>
        <pc:sldMkLst>
          <pc:docMk/>
          <pc:sldMk cId="1181024346" sldId="558"/>
        </pc:sldMkLst>
      </pc:sldChg>
      <pc:sldChg chg="add">
        <pc:chgData name="Hans Maulwurf" userId="6eee015ef85b4496" providerId="LiveId" clId="{933B6A21-34C2-4531-B6C2-A3780BECCDAA}" dt="2020-08-27T16:20:51.168" v="155"/>
        <pc:sldMkLst>
          <pc:docMk/>
          <pc:sldMk cId="3740235065" sldId="558"/>
        </pc:sldMkLst>
      </pc:sldChg>
      <pc:sldChg chg="del">
        <pc:chgData name="Hans Maulwurf" userId="6eee015ef85b4496" providerId="LiveId" clId="{933B6A21-34C2-4531-B6C2-A3780BECCDAA}" dt="2020-08-27T16:20:39.246" v="154" actId="2696"/>
        <pc:sldMkLst>
          <pc:docMk/>
          <pc:sldMk cId="1988552457" sldId="560"/>
        </pc:sldMkLst>
      </pc:sldChg>
      <pc:sldChg chg="add">
        <pc:chgData name="Hans Maulwurf" userId="6eee015ef85b4496" providerId="LiveId" clId="{933B6A21-34C2-4531-B6C2-A3780BECCDAA}" dt="2020-08-27T16:20:51.168" v="155"/>
        <pc:sldMkLst>
          <pc:docMk/>
          <pc:sldMk cId="2617202242" sldId="560"/>
        </pc:sldMkLst>
      </pc:sldChg>
      <pc:sldChg chg="del">
        <pc:chgData name="Hans Maulwurf" userId="6eee015ef85b4496" providerId="LiveId" clId="{933B6A21-34C2-4531-B6C2-A3780BECCDAA}" dt="2020-08-27T16:20:39.246" v="154" actId="2696"/>
        <pc:sldMkLst>
          <pc:docMk/>
          <pc:sldMk cId="356049756" sldId="562"/>
        </pc:sldMkLst>
      </pc:sldChg>
      <pc:sldChg chg="add">
        <pc:chgData name="Hans Maulwurf" userId="6eee015ef85b4496" providerId="LiveId" clId="{933B6A21-34C2-4531-B6C2-A3780BECCDAA}" dt="2020-08-27T16:20:51.168" v="155"/>
        <pc:sldMkLst>
          <pc:docMk/>
          <pc:sldMk cId="3270603230" sldId="562"/>
        </pc:sldMkLst>
      </pc:sldChg>
      <pc:sldChg chg="del">
        <pc:chgData name="Hans Maulwurf" userId="6eee015ef85b4496" providerId="LiveId" clId="{933B6A21-34C2-4531-B6C2-A3780BECCDAA}" dt="2020-08-27T16:20:39.246" v="154" actId="2696"/>
        <pc:sldMkLst>
          <pc:docMk/>
          <pc:sldMk cId="935033625" sldId="567"/>
        </pc:sldMkLst>
      </pc:sldChg>
      <pc:sldChg chg="add">
        <pc:chgData name="Hans Maulwurf" userId="6eee015ef85b4496" providerId="LiveId" clId="{933B6A21-34C2-4531-B6C2-A3780BECCDAA}" dt="2020-08-27T16:20:51.168" v="155"/>
        <pc:sldMkLst>
          <pc:docMk/>
          <pc:sldMk cId="3596119999" sldId="567"/>
        </pc:sldMkLst>
      </pc:sldChg>
      <pc:sldChg chg="del">
        <pc:chgData name="Hans Maulwurf" userId="6eee015ef85b4496" providerId="LiveId" clId="{933B6A21-34C2-4531-B6C2-A3780BECCDAA}" dt="2020-08-27T16:20:39.246" v="154" actId="2696"/>
        <pc:sldMkLst>
          <pc:docMk/>
          <pc:sldMk cId="484658759" sldId="571"/>
        </pc:sldMkLst>
      </pc:sldChg>
      <pc:sldChg chg="add">
        <pc:chgData name="Hans Maulwurf" userId="6eee015ef85b4496" providerId="LiveId" clId="{933B6A21-34C2-4531-B6C2-A3780BECCDAA}" dt="2020-08-27T16:20:51.168" v="155"/>
        <pc:sldMkLst>
          <pc:docMk/>
          <pc:sldMk cId="1346188832" sldId="571"/>
        </pc:sldMkLst>
      </pc:sldChg>
      <pc:sldChg chg="add">
        <pc:chgData name="Hans Maulwurf" userId="6eee015ef85b4496" providerId="LiveId" clId="{933B6A21-34C2-4531-B6C2-A3780BECCDAA}" dt="2020-08-27T16:20:51.168" v="155"/>
        <pc:sldMkLst>
          <pc:docMk/>
          <pc:sldMk cId="929250393" sldId="572"/>
        </pc:sldMkLst>
      </pc:sldChg>
      <pc:sldChg chg="del">
        <pc:chgData name="Hans Maulwurf" userId="6eee015ef85b4496" providerId="LiveId" clId="{933B6A21-34C2-4531-B6C2-A3780BECCDAA}" dt="2020-08-27T16:20:39.246" v="154" actId="2696"/>
        <pc:sldMkLst>
          <pc:docMk/>
          <pc:sldMk cId="2965666225" sldId="572"/>
        </pc:sldMkLst>
      </pc:sldChg>
      <pc:sldChg chg="del">
        <pc:chgData name="Hans Maulwurf" userId="6eee015ef85b4496" providerId="LiveId" clId="{933B6A21-34C2-4531-B6C2-A3780BECCDAA}" dt="2020-08-27T16:20:39.246" v="154" actId="2696"/>
        <pc:sldMkLst>
          <pc:docMk/>
          <pc:sldMk cId="1814440987" sldId="573"/>
        </pc:sldMkLst>
      </pc:sldChg>
      <pc:sldChg chg="add">
        <pc:chgData name="Hans Maulwurf" userId="6eee015ef85b4496" providerId="LiveId" clId="{933B6A21-34C2-4531-B6C2-A3780BECCDAA}" dt="2020-08-27T16:20:51.168" v="155"/>
        <pc:sldMkLst>
          <pc:docMk/>
          <pc:sldMk cId="2776886377" sldId="573"/>
        </pc:sldMkLst>
      </pc:sldChg>
      <pc:sldChg chg="add">
        <pc:chgData name="Hans Maulwurf" userId="6eee015ef85b4496" providerId="LiveId" clId="{933B6A21-34C2-4531-B6C2-A3780BECCDAA}" dt="2020-08-27T16:20:51.168" v="155"/>
        <pc:sldMkLst>
          <pc:docMk/>
          <pc:sldMk cId="1367017095" sldId="580"/>
        </pc:sldMkLst>
      </pc:sldChg>
      <pc:sldChg chg="del">
        <pc:chgData name="Hans Maulwurf" userId="6eee015ef85b4496" providerId="LiveId" clId="{933B6A21-34C2-4531-B6C2-A3780BECCDAA}" dt="2020-08-27T16:20:39.246" v="154" actId="2696"/>
        <pc:sldMkLst>
          <pc:docMk/>
          <pc:sldMk cId="3651375288" sldId="580"/>
        </pc:sldMkLst>
      </pc:sldChg>
      <pc:sldChg chg="del">
        <pc:chgData name="Hans Maulwurf" userId="6eee015ef85b4496" providerId="LiveId" clId="{933B6A21-34C2-4531-B6C2-A3780BECCDAA}" dt="2020-08-27T16:20:20.343" v="153" actId="47"/>
        <pc:sldMkLst>
          <pc:docMk/>
          <pc:sldMk cId="2253805549" sldId="592"/>
        </pc:sldMkLst>
      </pc:sldChg>
      <pc:sldChg chg="del">
        <pc:chgData name="Hans Maulwurf" userId="6eee015ef85b4496" providerId="LiveId" clId="{933B6A21-34C2-4531-B6C2-A3780BECCDAA}" dt="2020-08-27T16:20:39.246" v="154" actId="2696"/>
        <pc:sldMkLst>
          <pc:docMk/>
          <pc:sldMk cId="1050848769" sldId="593"/>
        </pc:sldMkLst>
      </pc:sldChg>
      <pc:sldChg chg="add">
        <pc:chgData name="Hans Maulwurf" userId="6eee015ef85b4496" providerId="LiveId" clId="{933B6A21-34C2-4531-B6C2-A3780BECCDAA}" dt="2020-08-27T16:20:51.168" v="155"/>
        <pc:sldMkLst>
          <pc:docMk/>
          <pc:sldMk cId="3807117408" sldId="593"/>
        </pc:sldMkLst>
      </pc:sldChg>
      <pc:sldChg chg="del">
        <pc:chgData name="Hans Maulwurf" userId="6eee015ef85b4496" providerId="LiveId" clId="{933B6A21-34C2-4531-B6C2-A3780BECCDAA}" dt="2020-08-27T16:20:39.246" v="154" actId="2696"/>
        <pc:sldMkLst>
          <pc:docMk/>
          <pc:sldMk cId="2084027540" sldId="594"/>
        </pc:sldMkLst>
      </pc:sldChg>
      <pc:sldChg chg="add">
        <pc:chgData name="Hans Maulwurf" userId="6eee015ef85b4496" providerId="LiveId" clId="{933B6A21-34C2-4531-B6C2-A3780BECCDAA}" dt="2020-08-27T16:20:51.168" v="155"/>
        <pc:sldMkLst>
          <pc:docMk/>
          <pc:sldMk cId="3010767410" sldId="594"/>
        </pc:sldMkLst>
      </pc:sldChg>
      <pc:sldChg chg="add">
        <pc:chgData name="Hans Maulwurf" userId="6eee015ef85b4496" providerId="LiveId" clId="{933B6A21-34C2-4531-B6C2-A3780BECCDAA}" dt="2020-08-27T16:20:51.168" v="155"/>
        <pc:sldMkLst>
          <pc:docMk/>
          <pc:sldMk cId="2408931255" sldId="595"/>
        </pc:sldMkLst>
      </pc:sldChg>
      <pc:sldChg chg="del">
        <pc:chgData name="Hans Maulwurf" userId="6eee015ef85b4496" providerId="LiveId" clId="{933B6A21-34C2-4531-B6C2-A3780BECCDAA}" dt="2020-08-27T16:20:39.246" v="154" actId="2696"/>
        <pc:sldMkLst>
          <pc:docMk/>
          <pc:sldMk cId="3550217469" sldId="595"/>
        </pc:sldMkLst>
      </pc:sldChg>
      <pc:sldChg chg="del">
        <pc:chgData name="Hans Maulwurf" userId="6eee015ef85b4496" providerId="LiveId" clId="{933B6A21-34C2-4531-B6C2-A3780BECCDAA}" dt="2020-08-27T16:20:39.246" v="154" actId="2696"/>
        <pc:sldMkLst>
          <pc:docMk/>
          <pc:sldMk cId="654558474" sldId="596"/>
        </pc:sldMkLst>
      </pc:sldChg>
      <pc:sldChg chg="add">
        <pc:chgData name="Hans Maulwurf" userId="6eee015ef85b4496" providerId="LiveId" clId="{933B6A21-34C2-4531-B6C2-A3780BECCDAA}" dt="2020-08-27T16:20:51.168" v="155"/>
        <pc:sldMkLst>
          <pc:docMk/>
          <pc:sldMk cId="2617856841" sldId="596"/>
        </pc:sldMkLst>
      </pc:sldChg>
      <pc:sldChg chg="add">
        <pc:chgData name="Hans Maulwurf" userId="6eee015ef85b4496" providerId="LiveId" clId="{933B6A21-34C2-4531-B6C2-A3780BECCDAA}" dt="2020-08-27T16:20:51.168" v="155"/>
        <pc:sldMkLst>
          <pc:docMk/>
          <pc:sldMk cId="79164739" sldId="597"/>
        </pc:sldMkLst>
      </pc:sldChg>
      <pc:sldChg chg="del">
        <pc:chgData name="Hans Maulwurf" userId="6eee015ef85b4496" providerId="LiveId" clId="{933B6A21-34C2-4531-B6C2-A3780BECCDAA}" dt="2020-08-27T16:20:39.246" v="154" actId="2696"/>
        <pc:sldMkLst>
          <pc:docMk/>
          <pc:sldMk cId="400811665" sldId="597"/>
        </pc:sldMkLst>
      </pc:sldChg>
      <pc:sldChg chg="del">
        <pc:chgData name="Hans Maulwurf" userId="6eee015ef85b4496" providerId="LiveId" clId="{933B6A21-34C2-4531-B6C2-A3780BECCDAA}" dt="2020-08-27T16:20:39.246" v="154" actId="2696"/>
        <pc:sldMkLst>
          <pc:docMk/>
          <pc:sldMk cId="289828501" sldId="598"/>
        </pc:sldMkLst>
      </pc:sldChg>
      <pc:sldChg chg="add">
        <pc:chgData name="Hans Maulwurf" userId="6eee015ef85b4496" providerId="LiveId" clId="{933B6A21-34C2-4531-B6C2-A3780BECCDAA}" dt="2020-08-27T16:20:51.168" v="155"/>
        <pc:sldMkLst>
          <pc:docMk/>
          <pc:sldMk cId="3470753285" sldId="598"/>
        </pc:sldMkLst>
      </pc:sldChg>
      <pc:sldChg chg="del">
        <pc:chgData name="Hans Maulwurf" userId="6eee015ef85b4496" providerId="LiveId" clId="{933B6A21-34C2-4531-B6C2-A3780BECCDAA}" dt="2020-08-27T16:20:39.246" v="154" actId="2696"/>
        <pc:sldMkLst>
          <pc:docMk/>
          <pc:sldMk cId="2932783343" sldId="599"/>
        </pc:sldMkLst>
      </pc:sldChg>
      <pc:sldChg chg="add">
        <pc:chgData name="Hans Maulwurf" userId="6eee015ef85b4496" providerId="LiveId" clId="{933B6A21-34C2-4531-B6C2-A3780BECCDAA}" dt="2020-08-27T16:20:51.168" v="155"/>
        <pc:sldMkLst>
          <pc:docMk/>
          <pc:sldMk cId="3692462430" sldId="599"/>
        </pc:sldMkLst>
      </pc:sldChg>
      <pc:sldChg chg="del">
        <pc:chgData name="Hans Maulwurf" userId="6eee015ef85b4496" providerId="LiveId" clId="{933B6A21-34C2-4531-B6C2-A3780BECCDAA}" dt="2020-08-27T16:20:39.246" v="154" actId="2696"/>
        <pc:sldMkLst>
          <pc:docMk/>
          <pc:sldMk cId="2567247535" sldId="600"/>
        </pc:sldMkLst>
      </pc:sldChg>
      <pc:sldChg chg="add">
        <pc:chgData name="Hans Maulwurf" userId="6eee015ef85b4496" providerId="LiveId" clId="{933B6A21-34C2-4531-B6C2-A3780BECCDAA}" dt="2020-08-27T16:20:51.168" v="155"/>
        <pc:sldMkLst>
          <pc:docMk/>
          <pc:sldMk cId="3778275984" sldId="600"/>
        </pc:sldMkLst>
      </pc:sldChg>
      <pc:sldChg chg="del">
        <pc:chgData name="Hans Maulwurf" userId="6eee015ef85b4496" providerId="LiveId" clId="{933B6A21-34C2-4531-B6C2-A3780BECCDAA}" dt="2020-08-27T16:20:39.246" v="154" actId="2696"/>
        <pc:sldMkLst>
          <pc:docMk/>
          <pc:sldMk cId="433121670" sldId="601"/>
        </pc:sldMkLst>
      </pc:sldChg>
      <pc:sldChg chg="add">
        <pc:chgData name="Hans Maulwurf" userId="6eee015ef85b4496" providerId="LiveId" clId="{933B6A21-34C2-4531-B6C2-A3780BECCDAA}" dt="2020-08-27T16:20:51.168" v="155"/>
        <pc:sldMkLst>
          <pc:docMk/>
          <pc:sldMk cId="2169179017" sldId="601"/>
        </pc:sldMkLst>
      </pc:sldChg>
      <pc:sldChg chg="del">
        <pc:chgData name="Hans Maulwurf" userId="6eee015ef85b4496" providerId="LiveId" clId="{933B6A21-34C2-4531-B6C2-A3780BECCDAA}" dt="2020-08-27T16:20:39.246" v="154" actId="2696"/>
        <pc:sldMkLst>
          <pc:docMk/>
          <pc:sldMk cId="2597196629" sldId="602"/>
        </pc:sldMkLst>
      </pc:sldChg>
      <pc:sldChg chg="add">
        <pc:chgData name="Hans Maulwurf" userId="6eee015ef85b4496" providerId="LiveId" clId="{933B6A21-34C2-4531-B6C2-A3780BECCDAA}" dt="2020-08-27T16:20:51.168" v="155"/>
        <pc:sldMkLst>
          <pc:docMk/>
          <pc:sldMk cId="4131852728" sldId="602"/>
        </pc:sldMkLst>
      </pc:sldChg>
      <pc:sldChg chg="del">
        <pc:chgData name="Hans Maulwurf" userId="6eee015ef85b4496" providerId="LiveId" clId="{933B6A21-34C2-4531-B6C2-A3780BECCDAA}" dt="2020-08-27T16:20:39.246" v="154" actId="2696"/>
        <pc:sldMkLst>
          <pc:docMk/>
          <pc:sldMk cId="267737028" sldId="603"/>
        </pc:sldMkLst>
      </pc:sldChg>
      <pc:sldChg chg="add">
        <pc:chgData name="Hans Maulwurf" userId="6eee015ef85b4496" providerId="LiveId" clId="{933B6A21-34C2-4531-B6C2-A3780BECCDAA}" dt="2020-08-27T16:20:51.168" v="155"/>
        <pc:sldMkLst>
          <pc:docMk/>
          <pc:sldMk cId="894133896" sldId="603"/>
        </pc:sldMkLst>
      </pc:sldChg>
      <pc:sldChg chg="del">
        <pc:chgData name="Hans Maulwurf" userId="6eee015ef85b4496" providerId="LiveId" clId="{933B6A21-34C2-4531-B6C2-A3780BECCDAA}" dt="2020-08-27T16:20:39.246" v="154" actId="2696"/>
        <pc:sldMkLst>
          <pc:docMk/>
          <pc:sldMk cId="1725915414" sldId="604"/>
        </pc:sldMkLst>
      </pc:sldChg>
      <pc:sldChg chg="add">
        <pc:chgData name="Hans Maulwurf" userId="6eee015ef85b4496" providerId="LiveId" clId="{933B6A21-34C2-4531-B6C2-A3780BECCDAA}" dt="2020-08-27T16:20:51.168" v="155"/>
        <pc:sldMkLst>
          <pc:docMk/>
          <pc:sldMk cId="4261450417" sldId="604"/>
        </pc:sldMkLst>
      </pc:sldChg>
      <pc:sldChg chg="add">
        <pc:chgData name="Hans Maulwurf" userId="6eee015ef85b4496" providerId="LiveId" clId="{933B6A21-34C2-4531-B6C2-A3780BECCDAA}" dt="2020-08-27T16:20:51.168" v="155"/>
        <pc:sldMkLst>
          <pc:docMk/>
          <pc:sldMk cId="1919583880" sldId="605"/>
        </pc:sldMkLst>
      </pc:sldChg>
      <pc:sldChg chg="del">
        <pc:chgData name="Hans Maulwurf" userId="6eee015ef85b4496" providerId="LiveId" clId="{933B6A21-34C2-4531-B6C2-A3780BECCDAA}" dt="2020-08-27T16:20:39.246" v="154" actId="2696"/>
        <pc:sldMkLst>
          <pc:docMk/>
          <pc:sldMk cId="2758724230" sldId="605"/>
        </pc:sldMkLst>
      </pc:sldChg>
      <pc:sldChg chg="add">
        <pc:chgData name="Hans Maulwurf" userId="6eee015ef85b4496" providerId="LiveId" clId="{933B6A21-34C2-4531-B6C2-A3780BECCDAA}" dt="2020-08-27T16:20:51.168" v="155"/>
        <pc:sldMkLst>
          <pc:docMk/>
          <pc:sldMk cId="642246977" sldId="627"/>
        </pc:sldMkLst>
      </pc:sldChg>
      <pc:sldChg chg="del">
        <pc:chgData name="Hans Maulwurf" userId="6eee015ef85b4496" providerId="LiveId" clId="{933B6A21-34C2-4531-B6C2-A3780BECCDAA}" dt="2020-08-27T16:20:39.246" v="154" actId="2696"/>
        <pc:sldMkLst>
          <pc:docMk/>
          <pc:sldMk cId="2165756073" sldId="627"/>
        </pc:sldMkLst>
      </pc:sldChg>
      <pc:sldChg chg="del">
        <pc:chgData name="Hans Maulwurf" userId="6eee015ef85b4496" providerId="LiveId" clId="{933B6A21-34C2-4531-B6C2-A3780BECCDAA}" dt="2020-08-27T16:20:39.246" v="154" actId="2696"/>
        <pc:sldMkLst>
          <pc:docMk/>
          <pc:sldMk cId="176015428" sldId="633"/>
        </pc:sldMkLst>
      </pc:sldChg>
      <pc:sldChg chg="add">
        <pc:chgData name="Hans Maulwurf" userId="6eee015ef85b4496" providerId="LiveId" clId="{933B6A21-34C2-4531-B6C2-A3780BECCDAA}" dt="2020-08-27T16:20:51.168" v="155"/>
        <pc:sldMkLst>
          <pc:docMk/>
          <pc:sldMk cId="2184445925" sldId="633"/>
        </pc:sldMkLst>
      </pc:sldChg>
      <pc:sldChg chg="del">
        <pc:chgData name="Hans Maulwurf" userId="6eee015ef85b4496" providerId="LiveId" clId="{933B6A21-34C2-4531-B6C2-A3780BECCDAA}" dt="2020-08-27T16:20:39.246" v="154" actId="2696"/>
        <pc:sldMkLst>
          <pc:docMk/>
          <pc:sldMk cId="3838486455" sldId="634"/>
        </pc:sldMkLst>
      </pc:sldChg>
      <pc:sldChg chg="add">
        <pc:chgData name="Hans Maulwurf" userId="6eee015ef85b4496" providerId="LiveId" clId="{933B6A21-34C2-4531-B6C2-A3780BECCDAA}" dt="2020-08-27T16:20:51.168" v="155"/>
        <pc:sldMkLst>
          <pc:docMk/>
          <pc:sldMk cId="4117392553" sldId="634"/>
        </pc:sldMkLst>
      </pc:sldChg>
      <pc:sldChg chg="del">
        <pc:chgData name="Hans Maulwurf" userId="6eee015ef85b4496" providerId="LiveId" clId="{933B6A21-34C2-4531-B6C2-A3780BECCDAA}" dt="2020-08-27T16:20:39.246" v="154" actId="2696"/>
        <pc:sldMkLst>
          <pc:docMk/>
          <pc:sldMk cId="1857898458" sldId="635"/>
        </pc:sldMkLst>
      </pc:sldChg>
      <pc:sldChg chg="add">
        <pc:chgData name="Hans Maulwurf" userId="6eee015ef85b4496" providerId="LiveId" clId="{933B6A21-34C2-4531-B6C2-A3780BECCDAA}" dt="2020-08-27T16:20:51.168" v="155"/>
        <pc:sldMkLst>
          <pc:docMk/>
          <pc:sldMk cId="2048272011" sldId="635"/>
        </pc:sldMkLst>
      </pc:sldChg>
      <pc:sldChg chg="add">
        <pc:chgData name="Hans Maulwurf" userId="6eee015ef85b4496" providerId="LiveId" clId="{933B6A21-34C2-4531-B6C2-A3780BECCDAA}" dt="2020-08-27T16:20:51.168" v="155"/>
        <pc:sldMkLst>
          <pc:docMk/>
          <pc:sldMk cId="1973969962" sldId="636"/>
        </pc:sldMkLst>
      </pc:sldChg>
      <pc:sldChg chg="del">
        <pc:chgData name="Hans Maulwurf" userId="6eee015ef85b4496" providerId="LiveId" clId="{933B6A21-34C2-4531-B6C2-A3780BECCDAA}" dt="2020-08-27T16:20:39.246" v="154" actId="2696"/>
        <pc:sldMkLst>
          <pc:docMk/>
          <pc:sldMk cId="3923768243" sldId="636"/>
        </pc:sldMkLst>
      </pc:sldChg>
      <pc:sldChg chg="del">
        <pc:chgData name="Hans Maulwurf" userId="6eee015ef85b4496" providerId="LiveId" clId="{933B6A21-34C2-4531-B6C2-A3780BECCDAA}" dt="2020-08-27T16:20:39.246" v="154" actId="2696"/>
        <pc:sldMkLst>
          <pc:docMk/>
          <pc:sldMk cId="1770356580" sldId="637"/>
        </pc:sldMkLst>
      </pc:sldChg>
      <pc:sldChg chg="add">
        <pc:chgData name="Hans Maulwurf" userId="6eee015ef85b4496" providerId="LiveId" clId="{933B6A21-34C2-4531-B6C2-A3780BECCDAA}" dt="2020-08-27T16:20:51.168" v="155"/>
        <pc:sldMkLst>
          <pc:docMk/>
          <pc:sldMk cId="1849102001" sldId="637"/>
        </pc:sldMkLst>
      </pc:sldChg>
      <pc:sldChg chg="del">
        <pc:chgData name="Hans Maulwurf" userId="6eee015ef85b4496" providerId="LiveId" clId="{933B6A21-34C2-4531-B6C2-A3780BECCDAA}" dt="2020-08-27T16:20:39.246" v="154" actId="2696"/>
        <pc:sldMkLst>
          <pc:docMk/>
          <pc:sldMk cId="2599728414" sldId="638"/>
        </pc:sldMkLst>
      </pc:sldChg>
      <pc:sldChg chg="add">
        <pc:chgData name="Hans Maulwurf" userId="6eee015ef85b4496" providerId="LiveId" clId="{933B6A21-34C2-4531-B6C2-A3780BECCDAA}" dt="2020-08-27T16:20:51.168" v="155"/>
        <pc:sldMkLst>
          <pc:docMk/>
          <pc:sldMk cId="2747028357" sldId="638"/>
        </pc:sldMkLst>
      </pc:sldChg>
      <pc:sldChg chg="addSp modSp mod">
        <pc:chgData name="Hans Maulwurf" userId="6eee015ef85b4496" providerId="LiveId" clId="{933B6A21-34C2-4531-B6C2-A3780BECCDAA}" dt="2020-08-27T16:17:16.619" v="119" actId="1036"/>
        <pc:sldMkLst>
          <pc:docMk/>
          <pc:sldMk cId="2085432644" sldId="640"/>
        </pc:sldMkLst>
        <pc:spChg chg="mod">
          <ac:chgData name="Hans Maulwurf" userId="6eee015ef85b4496" providerId="LiveId" clId="{933B6A21-34C2-4531-B6C2-A3780BECCDAA}" dt="2020-08-27T16:12:45.953" v="3" actId="207"/>
          <ac:spMkLst>
            <pc:docMk/>
            <pc:sldMk cId="2085432644" sldId="640"/>
            <ac:spMk id="37" creationId="{B0643DA8-7240-4508-A057-B40B84C8398F}"/>
          </ac:spMkLst>
        </pc:spChg>
        <pc:spChg chg="mod">
          <ac:chgData name="Hans Maulwurf" userId="6eee015ef85b4496" providerId="LiveId" clId="{933B6A21-34C2-4531-B6C2-A3780BECCDAA}" dt="2020-08-27T16:12:45.953" v="3" actId="207"/>
          <ac:spMkLst>
            <pc:docMk/>
            <pc:sldMk cId="2085432644" sldId="640"/>
            <ac:spMk id="38" creationId="{78D3F77E-C341-4AEC-830F-306D3709B677}"/>
          </ac:spMkLst>
        </pc:spChg>
        <pc:spChg chg="mod">
          <ac:chgData name="Hans Maulwurf" userId="6eee015ef85b4496" providerId="LiveId" clId="{933B6A21-34C2-4531-B6C2-A3780BECCDAA}" dt="2020-08-27T16:13:02.842" v="4" actId="207"/>
          <ac:spMkLst>
            <pc:docMk/>
            <pc:sldMk cId="2085432644" sldId="640"/>
            <ac:spMk id="40" creationId="{2AC999D6-6489-45F4-B425-2B538AA9E158}"/>
          </ac:spMkLst>
        </pc:spChg>
        <pc:spChg chg="mod">
          <ac:chgData name="Hans Maulwurf" userId="6eee015ef85b4496" providerId="LiveId" clId="{933B6A21-34C2-4531-B6C2-A3780BECCDAA}" dt="2020-08-27T16:13:02.842" v="4" actId="207"/>
          <ac:spMkLst>
            <pc:docMk/>
            <pc:sldMk cId="2085432644" sldId="640"/>
            <ac:spMk id="41" creationId="{E46C8892-0C06-435A-B30E-96E27314F497}"/>
          </ac:spMkLst>
        </pc:spChg>
        <pc:spChg chg="mod">
          <ac:chgData name="Hans Maulwurf" userId="6eee015ef85b4496" providerId="LiveId" clId="{933B6A21-34C2-4531-B6C2-A3780BECCDAA}" dt="2020-08-27T16:17:10.964" v="117" actId="207"/>
          <ac:spMkLst>
            <pc:docMk/>
            <pc:sldMk cId="2085432644" sldId="640"/>
            <ac:spMk id="49" creationId="{39E5EEDC-73F8-4BA2-8714-3B5F2826AFF1}"/>
          </ac:spMkLst>
        </pc:spChg>
        <pc:spChg chg="mod">
          <ac:chgData name="Hans Maulwurf" userId="6eee015ef85b4496" providerId="LiveId" clId="{933B6A21-34C2-4531-B6C2-A3780BECCDAA}" dt="2020-08-27T16:17:10.964" v="117" actId="207"/>
          <ac:spMkLst>
            <pc:docMk/>
            <pc:sldMk cId="2085432644" sldId="640"/>
            <ac:spMk id="50" creationId="{E65C14BF-65DD-4810-A005-971D0C844934}"/>
          </ac:spMkLst>
        </pc:spChg>
        <pc:spChg chg="mod">
          <ac:chgData name="Hans Maulwurf" userId="6eee015ef85b4496" providerId="LiveId" clId="{933B6A21-34C2-4531-B6C2-A3780BECCDAA}" dt="2020-08-27T16:17:10.964" v="117" actId="207"/>
          <ac:spMkLst>
            <pc:docMk/>
            <pc:sldMk cId="2085432644" sldId="640"/>
            <ac:spMk id="52" creationId="{EC3E307A-01E3-4BD4-BB53-659F8F9741B1}"/>
          </ac:spMkLst>
        </pc:spChg>
        <pc:spChg chg="mod">
          <ac:chgData name="Hans Maulwurf" userId="6eee015ef85b4496" providerId="LiveId" clId="{933B6A21-34C2-4531-B6C2-A3780BECCDAA}" dt="2020-08-27T16:17:10.964" v="117" actId="207"/>
          <ac:spMkLst>
            <pc:docMk/>
            <pc:sldMk cId="2085432644" sldId="640"/>
            <ac:spMk id="53" creationId="{3B602DAA-57E2-4B0A-8A87-DF165CCF0917}"/>
          </ac:spMkLst>
        </pc:spChg>
        <pc:spChg chg="mod">
          <ac:chgData name="Hans Maulwurf" userId="6eee015ef85b4496" providerId="LiveId" clId="{933B6A21-34C2-4531-B6C2-A3780BECCDAA}" dt="2020-08-27T16:12:45.953" v="3" actId="207"/>
          <ac:spMkLst>
            <pc:docMk/>
            <pc:sldMk cId="2085432644" sldId="640"/>
            <ac:spMk id="152" creationId="{00000000-0000-0000-0000-000000000000}"/>
          </ac:spMkLst>
        </pc:spChg>
        <pc:spChg chg="mod">
          <ac:chgData name="Hans Maulwurf" userId="6eee015ef85b4496" providerId="LiveId" clId="{933B6A21-34C2-4531-B6C2-A3780BECCDAA}" dt="2020-08-27T16:12:45.953" v="3" actId="207"/>
          <ac:spMkLst>
            <pc:docMk/>
            <pc:sldMk cId="2085432644" sldId="640"/>
            <ac:spMk id="153" creationId="{00000000-0000-0000-0000-000000000000}"/>
          </ac:spMkLst>
        </pc:spChg>
        <pc:spChg chg="mod">
          <ac:chgData name="Hans Maulwurf" userId="6eee015ef85b4496" providerId="LiveId" clId="{933B6A21-34C2-4531-B6C2-A3780BECCDAA}" dt="2020-08-27T16:13:02.842" v="4" actId="207"/>
          <ac:spMkLst>
            <pc:docMk/>
            <pc:sldMk cId="2085432644" sldId="640"/>
            <ac:spMk id="155" creationId="{00000000-0000-0000-0000-000000000000}"/>
          </ac:spMkLst>
        </pc:spChg>
        <pc:spChg chg="mod">
          <ac:chgData name="Hans Maulwurf" userId="6eee015ef85b4496" providerId="LiveId" clId="{933B6A21-34C2-4531-B6C2-A3780BECCDAA}" dt="2020-08-27T16:13:02.842" v="4" actId="207"/>
          <ac:spMkLst>
            <pc:docMk/>
            <pc:sldMk cId="2085432644" sldId="640"/>
            <ac:spMk id="156" creationId="{00000000-0000-0000-0000-000000000000}"/>
          </ac:spMkLst>
        </pc:spChg>
        <pc:spChg chg="mod">
          <ac:chgData name="Hans Maulwurf" userId="6eee015ef85b4496" providerId="LiveId" clId="{933B6A21-34C2-4531-B6C2-A3780BECCDAA}" dt="2020-08-27T16:13:02.842" v="4" actId="207"/>
          <ac:spMkLst>
            <pc:docMk/>
            <pc:sldMk cId="2085432644" sldId="640"/>
            <ac:spMk id="158" creationId="{00000000-0000-0000-0000-000000000000}"/>
          </ac:spMkLst>
        </pc:spChg>
        <pc:spChg chg="mod">
          <ac:chgData name="Hans Maulwurf" userId="6eee015ef85b4496" providerId="LiveId" clId="{933B6A21-34C2-4531-B6C2-A3780BECCDAA}" dt="2020-08-27T16:13:02.842" v="4" actId="207"/>
          <ac:spMkLst>
            <pc:docMk/>
            <pc:sldMk cId="2085432644" sldId="640"/>
            <ac:spMk id="159" creationId="{00000000-0000-0000-0000-000000000000}"/>
          </ac:spMkLst>
        </pc:spChg>
        <pc:grpChg chg="mod">
          <ac:chgData name="Hans Maulwurf" userId="6eee015ef85b4496" providerId="LiveId" clId="{933B6A21-34C2-4531-B6C2-A3780BECCDAA}" dt="2020-08-27T16:12:45.953" v="3" actId="207"/>
          <ac:grpSpMkLst>
            <pc:docMk/>
            <pc:sldMk cId="2085432644" sldId="640"/>
            <ac:grpSpMk id="36" creationId="{F044C173-B8F9-43CC-9E9E-A7BFD886ADE2}"/>
          </ac:grpSpMkLst>
        </pc:grpChg>
        <pc:grpChg chg="mod">
          <ac:chgData name="Hans Maulwurf" userId="6eee015ef85b4496" providerId="LiveId" clId="{933B6A21-34C2-4531-B6C2-A3780BECCDAA}" dt="2020-08-27T16:13:02.842" v="4" actId="207"/>
          <ac:grpSpMkLst>
            <pc:docMk/>
            <pc:sldMk cId="2085432644" sldId="640"/>
            <ac:grpSpMk id="39" creationId="{76898022-B52B-4CA5-A3A5-B253D2D8D596}"/>
          </ac:grpSpMkLst>
        </pc:grpChg>
        <pc:grpChg chg="add mod">
          <ac:chgData name="Hans Maulwurf" userId="6eee015ef85b4496" providerId="LiveId" clId="{933B6A21-34C2-4531-B6C2-A3780BECCDAA}" dt="2020-08-27T16:17:10.964" v="117" actId="207"/>
          <ac:grpSpMkLst>
            <pc:docMk/>
            <pc:sldMk cId="2085432644" sldId="640"/>
            <ac:grpSpMk id="48" creationId="{8C7237DA-D848-4833-85B6-72602F3DCECC}"/>
          </ac:grpSpMkLst>
        </pc:grpChg>
        <pc:grpChg chg="add mod">
          <ac:chgData name="Hans Maulwurf" userId="6eee015ef85b4496" providerId="LiveId" clId="{933B6A21-34C2-4531-B6C2-A3780BECCDAA}" dt="2020-08-27T16:17:16.619" v="119" actId="1036"/>
          <ac:grpSpMkLst>
            <pc:docMk/>
            <pc:sldMk cId="2085432644" sldId="640"/>
            <ac:grpSpMk id="51" creationId="{BBC48FD3-5D1B-4AA4-A6A9-63CD39669064}"/>
          </ac:grpSpMkLst>
        </pc:grpChg>
        <pc:grpChg chg="mod">
          <ac:chgData name="Hans Maulwurf" userId="6eee015ef85b4496" providerId="LiveId" clId="{933B6A21-34C2-4531-B6C2-A3780BECCDAA}" dt="2020-08-27T16:12:45.953" v="3" actId="207"/>
          <ac:grpSpMkLst>
            <pc:docMk/>
            <pc:sldMk cId="2085432644" sldId="640"/>
            <ac:grpSpMk id="151" creationId="{00000000-0000-0000-0000-000000000000}"/>
          </ac:grpSpMkLst>
        </pc:grpChg>
        <pc:grpChg chg="mod">
          <ac:chgData name="Hans Maulwurf" userId="6eee015ef85b4496" providerId="LiveId" clId="{933B6A21-34C2-4531-B6C2-A3780BECCDAA}" dt="2020-08-27T16:13:02.842" v="4" actId="207"/>
          <ac:grpSpMkLst>
            <pc:docMk/>
            <pc:sldMk cId="2085432644" sldId="640"/>
            <ac:grpSpMk id="154" creationId="{00000000-0000-0000-0000-000000000000}"/>
          </ac:grpSpMkLst>
        </pc:grpChg>
        <pc:grpChg chg="mod">
          <ac:chgData name="Hans Maulwurf" userId="6eee015ef85b4496" providerId="LiveId" clId="{933B6A21-34C2-4531-B6C2-A3780BECCDAA}" dt="2020-08-27T16:13:02.842" v="4" actId="207"/>
          <ac:grpSpMkLst>
            <pc:docMk/>
            <pc:sldMk cId="2085432644" sldId="640"/>
            <ac:grpSpMk id="157" creationId="{00000000-0000-0000-0000-000000000000}"/>
          </ac:grpSpMkLst>
        </pc:grpChg>
      </pc:sldChg>
      <pc:sldChg chg="del">
        <pc:chgData name="Hans Maulwurf" userId="6eee015ef85b4496" providerId="LiveId" clId="{933B6A21-34C2-4531-B6C2-A3780BECCDAA}" dt="2020-08-27T16:19:06.599" v="125" actId="47"/>
        <pc:sldMkLst>
          <pc:docMk/>
          <pc:sldMk cId="3289159920" sldId="641"/>
        </pc:sldMkLst>
      </pc:sldChg>
      <pc:sldChg chg="del">
        <pc:chgData name="Hans Maulwurf" userId="6eee015ef85b4496" providerId="LiveId" clId="{933B6A21-34C2-4531-B6C2-A3780BECCDAA}" dt="2020-08-27T16:19:06.599" v="125" actId="47"/>
        <pc:sldMkLst>
          <pc:docMk/>
          <pc:sldMk cId="3055300674" sldId="642"/>
        </pc:sldMkLst>
      </pc:sldChg>
      <pc:sldChg chg="del">
        <pc:chgData name="Hans Maulwurf" userId="6eee015ef85b4496" providerId="LiveId" clId="{933B6A21-34C2-4531-B6C2-A3780BECCDAA}" dt="2020-08-27T16:19:06.599" v="125" actId="47"/>
        <pc:sldMkLst>
          <pc:docMk/>
          <pc:sldMk cId="3025097957" sldId="643"/>
        </pc:sldMkLst>
      </pc:sldChg>
      <pc:sldChg chg="del">
        <pc:chgData name="Hans Maulwurf" userId="6eee015ef85b4496" providerId="LiveId" clId="{933B6A21-34C2-4531-B6C2-A3780BECCDAA}" dt="2020-08-27T16:20:39.246" v="154" actId="2696"/>
        <pc:sldMkLst>
          <pc:docMk/>
          <pc:sldMk cId="2548581702" sldId="644"/>
        </pc:sldMkLst>
      </pc:sldChg>
      <pc:sldChg chg="add">
        <pc:chgData name="Hans Maulwurf" userId="6eee015ef85b4496" providerId="LiveId" clId="{933B6A21-34C2-4531-B6C2-A3780BECCDAA}" dt="2020-08-27T16:20:51.168" v="155"/>
        <pc:sldMkLst>
          <pc:docMk/>
          <pc:sldMk cId="4125588326" sldId="644"/>
        </pc:sldMkLst>
      </pc:sldChg>
      <pc:sldChg chg="del">
        <pc:chgData name="Hans Maulwurf" userId="6eee015ef85b4496" providerId="LiveId" clId="{933B6A21-34C2-4531-B6C2-A3780BECCDAA}" dt="2020-08-27T16:19:06.599" v="125" actId="47"/>
        <pc:sldMkLst>
          <pc:docMk/>
          <pc:sldMk cId="1545211031" sldId="645"/>
        </pc:sldMkLst>
      </pc:sldChg>
      <pc:sldChg chg="del">
        <pc:chgData name="Hans Maulwurf" userId="6eee015ef85b4496" providerId="LiveId" clId="{933B6A21-34C2-4531-B6C2-A3780BECCDAA}" dt="2020-08-27T16:19:06.599" v="125" actId="47"/>
        <pc:sldMkLst>
          <pc:docMk/>
          <pc:sldMk cId="444809508" sldId="646"/>
        </pc:sldMkLst>
      </pc:sldChg>
      <pc:sldChg chg="del">
        <pc:chgData name="Hans Maulwurf" userId="6eee015ef85b4496" providerId="LiveId" clId="{933B6A21-34C2-4531-B6C2-A3780BECCDAA}" dt="2020-08-27T16:19:06.599" v="125" actId="47"/>
        <pc:sldMkLst>
          <pc:docMk/>
          <pc:sldMk cId="4119521935" sldId="647"/>
        </pc:sldMkLst>
      </pc:sldChg>
      <pc:sldChg chg="del">
        <pc:chgData name="Hans Maulwurf" userId="6eee015ef85b4496" providerId="LiveId" clId="{933B6A21-34C2-4531-B6C2-A3780BECCDAA}" dt="2020-08-27T16:19:06.599" v="125" actId="47"/>
        <pc:sldMkLst>
          <pc:docMk/>
          <pc:sldMk cId="1350412626" sldId="648"/>
        </pc:sldMkLst>
      </pc:sldChg>
      <pc:sldChg chg="del">
        <pc:chgData name="Hans Maulwurf" userId="6eee015ef85b4496" providerId="LiveId" clId="{933B6A21-34C2-4531-B6C2-A3780BECCDAA}" dt="2020-08-27T16:20:03.457" v="151" actId="47"/>
        <pc:sldMkLst>
          <pc:docMk/>
          <pc:sldMk cId="615738748" sldId="649"/>
        </pc:sldMkLst>
      </pc:sldChg>
      <pc:sldChg chg="del">
        <pc:chgData name="Hans Maulwurf" userId="6eee015ef85b4496" providerId="LiveId" clId="{933B6A21-34C2-4531-B6C2-A3780BECCDAA}" dt="2020-08-27T16:19:06.599" v="125" actId="47"/>
        <pc:sldMkLst>
          <pc:docMk/>
          <pc:sldMk cId="2194412554" sldId="650"/>
        </pc:sldMkLst>
      </pc:sldChg>
      <pc:sldChg chg="del">
        <pc:chgData name="Hans Maulwurf" userId="6eee015ef85b4496" providerId="LiveId" clId="{933B6A21-34C2-4531-B6C2-A3780BECCDAA}" dt="2020-08-27T16:19:06.599" v="125" actId="47"/>
        <pc:sldMkLst>
          <pc:docMk/>
          <pc:sldMk cId="1496583269" sldId="659"/>
        </pc:sldMkLst>
      </pc:sldChg>
      <pc:sldChg chg="del">
        <pc:chgData name="Hans Maulwurf" userId="6eee015ef85b4496" providerId="LiveId" clId="{933B6A21-34C2-4531-B6C2-A3780BECCDAA}" dt="2020-08-27T16:19:06.599" v="125" actId="47"/>
        <pc:sldMkLst>
          <pc:docMk/>
          <pc:sldMk cId="4260056567" sldId="661"/>
        </pc:sldMkLst>
      </pc:sldChg>
      <pc:sldChg chg="del">
        <pc:chgData name="Hans Maulwurf" userId="6eee015ef85b4496" providerId="LiveId" clId="{933B6A21-34C2-4531-B6C2-A3780BECCDAA}" dt="2020-08-27T16:19:06.599" v="125" actId="47"/>
        <pc:sldMkLst>
          <pc:docMk/>
          <pc:sldMk cId="3029872463" sldId="662"/>
        </pc:sldMkLst>
      </pc:sldChg>
      <pc:sldChg chg="add">
        <pc:chgData name="Hans Maulwurf" userId="6eee015ef85b4496" providerId="LiveId" clId="{933B6A21-34C2-4531-B6C2-A3780BECCDAA}" dt="2020-08-27T16:20:51.168" v="155"/>
        <pc:sldMkLst>
          <pc:docMk/>
          <pc:sldMk cId="1609883583" sldId="663"/>
        </pc:sldMkLst>
      </pc:sldChg>
      <pc:sldChg chg="del">
        <pc:chgData name="Hans Maulwurf" userId="6eee015ef85b4496" providerId="LiveId" clId="{933B6A21-34C2-4531-B6C2-A3780BECCDAA}" dt="2020-08-27T16:20:39.246" v="154" actId="2696"/>
        <pc:sldMkLst>
          <pc:docMk/>
          <pc:sldMk cId="3670536985" sldId="663"/>
        </pc:sldMkLst>
      </pc:sldChg>
      <pc:sldChg chg="add">
        <pc:chgData name="Hans Maulwurf" userId="6eee015ef85b4496" providerId="LiveId" clId="{933B6A21-34C2-4531-B6C2-A3780BECCDAA}" dt="2020-08-27T16:20:51.168" v="155"/>
        <pc:sldMkLst>
          <pc:docMk/>
          <pc:sldMk cId="699201758" sldId="664"/>
        </pc:sldMkLst>
      </pc:sldChg>
      <pc:sldChg chg="del">
        <pc:chgData name="Hans Maulwurf" userId="6eee015ef85b4496" providerId="LiveId" clId="{933B6A21-34C2-4531-B6C2-A3780BECCDAA}" dt="2020-08-27T16:20:39.246" v="154" actId="2696"/>
        <pc:sldMkLst>
          <pc:docMk/>
          <pc:sldMk cId="2131526264" sldId="664"/>
        </pc:sldMkLst>
      </pc:sldChg>
      <pc:sldChg chg="add">
        <pc:chgData name="Hans Maulwurf" userId="6eee015ef85b4496" providerId="LiveId" clId="{933B6A21-34C2-4531-B6C2-A3780BECCDAA}" dt="2020-08-27T16:20:51.168" v="155"/>
        <pc:sldMkLst>
          <pc:docMk/>
          <pc:sldMk cId="3485859468" sldId="665"/>
        </pc:sldMkLst>
      </pc:sldChg>
      <pc:sldChg chg="del">
        <pc:chgData name="Hans Maulwurf" userId="6eee015ef85b4496" providerId="LiveId" clId="{933B6A21-34C2-4531-B6C2-A3780BECCDAA}" dt="2020-08-27T16:20:39.246" v="154" actId="2696"/>
        <pc:sldMkLst>
          <pc:docMk/>
          <pc:sldMk cId="3881244686" sldId="665"/>
        </pc:sldMkLst>
      </pc:sldChg>
      <pc:sldChg chg="del">
        <pc:chgData name="Hans Maulwurf" userId="6eee015ef85b4496" providerId="LiveId" clId="{933B6A21-34C2-4531-B6C2-A3780BECCDAA}" dt="2020-08-27T16:20:39.246" v="154" actId="2696"/>
        <pc:sldMkLst>
          <pc:docMk/>
          <pc:sldMk cId="1138898143" sldId="666"/>
        </pc:sldMkLst>
      </pc:sldChg>
      <pc:sldChg chg="add">
        <pc:chgData name="Hans Maulwurf" userId="6eee015ef85b4496" providerId="LiveId" clId="{933B6A21-34C2-4531-B6C2-A3780BECCDAA}" dt="2020-08-27T16:20:51.168" v="155"/>
        <pc:sldMkLst>
          <pc:docMk/>
          <pc:sldMk cId="4184102240" sldId="666"/>
        </pc:sldMkLst>
      </pc:sldChg>
      <pc:sldChg chg="add">
        <pc:chgData name="Hans Maulwurf" userId="6eee015ef85b4496" providerId="LiveId" clId="{933B6A21-34C2-4531-B6C2-A3780BECCDAA}" dt="2020-08-27T16:20:51.168" v="155"/>
        <pc:sldMkLst>
          <pc:docMk/>
          <pc:sldMk cId="348809458" sldId="667"/>
        </pc:sldMkLst>
      </pc:sldChg>
      <pc:sldChg chg="del">
        <pc:chgData name="Hans Maulwurf" userId="6eee015ef85b4496" providerId="LiveId" clId="{933B6A21-34C2-4531-B6C2-A3780BECCDAA}" dt="2020-08-27T16:20:39.246" v="154" actId="2696"/>
        <pc:sldMkLst>
          <pc:docMk/>
          <pc:sldMk cId="4141476204" sldId="667"/>
        </pc:sldMkLst>
      </pc:sldChg>
      <pc:sldChg chg="add">
        <pc:chgData name="Hans Maulwurf" userId="6eee015ef85b4496" providerId="LiveId" clId="{933B6A21-34C2-4531-B6C2-A3780BECCDAA}" dt="2020-08-27T16:20:51.168" v="155"/>
        <pc:sldMkLst>
          <pc:docMk/>
          <pc:sldMk cId="1833926594" sldId="668"/>
        </pc:sldMkLst>
      </pc:sldChg>
      <pc:sldChg chg="del">
        <pc:chgData name="Hans Maulwurf" userId="6eee015ef85b4496" providerId="LiveId" clId="{933B6A21-34C2-4531-B6C2-A3780BECCDAA}" dt="2020-08-27T16:20:39.246" v="154" actId="2696"/>
        <pc:sldMkLst>
          <pc:docMk/>
          <pc:sldMk cId="3941046780" sldId="668"/>
        </pc:sldMkLst>
      </pc:sldChg>
      <pc:sldChg chg="del">
        <pc:chgData name="Hans Maulwurf" userId="6eee015ef85b4496" providerId="LiveId" clId="{933B6A21-34C2-4531-B6C2-A3780BECCDAA}" dt="2020-08-27T16:20:39.246" v="154" actId="2696"/>
        <pc:sldMkLst>
          <pc:docMk/>
          <pc:sldMk cId="1309860941" sldId="669"/>
        </pc:sldMkLst>
      </pc:sldChg>
      <pc:sldChg chg="add">
        <pc:chgData name="Hans Maulwurf" userId="6eee015ef85b4496" providerId="LiveId" clId="{933B6A21-34C2-4531-B6C2-A3780BECCDAA}" dt="2020-08-27T16:20:51.168" v="155"/>
        <pc:sldMkLst>
          <pc:docMk/>
          <pc:sldMk cId="3337059033" sldId="669"/>
        </pc:sldMkLst>
      </pc:sldChg>
      <pc:sldChg chg="add">
        <pc:chgData name="Hans Maulwurf" userId="6eee015ef85b4496" providerId="LiveId" clId="{933B6A21-34C2-4531-B6C2-A3780BECCDAA}" dt="2020-08-27T16:20:51.168" v="155"/>
        <pc:sldMkLst>
          <pc:docMk/>
          <pc:sldMk cId="3130528371" sldId="670"/>
        </pc:sldMkLst>
      </pc:sldChg>
      <pc:sldChg chg="del">
        <pc:chgData name="Hans Maulwurf" userId="6eee015ef85b4496" providerId="LiveId" clId="{933B6A21-34C2-4531-B6C2-A3780BECCDAA}" dt="2020-08-27T16:20:39.246" v="154" actId="2696"/>
        <pc:sldMkLst>
          <pc:docMk/>
          <pc:sldMk cId="3874771667" sldId="670"/>
        </pc:sldMkLst>
      </pc:sldChg>
      <pc:sldChg chg="del">
        <pc:chgData name="Hans Maulwurf" userId="6eee015ef85b4496" providerId="LiveId" clId="{933B6A21-34C2-4531-B6C2-A3780BECCDAA}" dt="2020-08-27T16:20:39.246" v="154" actId="2696"/>
        <pc:sldMkLst>
          <pc:docMk/>
          <pc:sldMk cId="681794124" sldId="671"/>
        </pc:sldMkLst>
      </pc:sldChg>
      <pc:sldChg chg="add">
        <pc:chgData name="Hans Maulwurf" userId="6eee015ef85b4496" providerId="LiveId" clId="{933B6A21-34C2-4531-B6C2-A3780BECCDAA}" dt="2020-08-27T16:20:51.168" v="155"/>
        <pc:sldMkLst>
          <pc:docMk/>
          <pc:sldMk cId="3053758213" sldId="671"/>
        </pc:sldMkLst>
      </pc:sldChg>
      <pc:sldChg chg="del">
        <pc:chgData name="Hans Maulwurf" userId="6eee015ef85b4496" providerId="LiveId" clId="{933B6A21-34C2-4531-B6C2-A3780BECCDAA}" dt="2020-08-27T16:19:06.599" v="125" actId="47"/>
        <pc:sldMkLst>
          <pc:docMk/>
          <pc:sldMk cId="1731783652" sldId="672"/>
        </pc:sldMkLst>
      </pc:sldChg>
      <pc:sldChg chg="del">
        <pc:chgData name="Hans Maulwurf" userId="6eee015ef85b4496" providerId="LiveId" clId="{933B6A21-34C2-4531-B6C2-A3780BECCDAA}" dt="2020-08-27T16:19:06.599" v="125" actId="47"/>
        <pc:sldMkLst>
          <pc:docMk/>
          <pc:sldMk cId="4042746014" sldId="673"/>
        </pc:sldMkLst>
      </pc:sldChg>
      <pc:sldChg chg="del">
        <pc:chgData name="Hans Maulwurf" userId="6eee015ef85b4496" providerId="LiveId" clId="{933B6A21-34C2-4531-B6C2-A3780BECCDAA}" dt="2020-08-27T16:19:06.599" v="125" actId="47"/>
        <pc:sldMkLst>
          <pc:docMk/>
          <pc:sldMk cId="4030087015" sldId="674"/>
        </pc:sldMkLst>
      </pc:sldChg>
      <pc:sldChg chg="del">
        <pc:chgData name="Hans Maulwurf" userId="6eee015ef85b4496" providerId="LiveId" clId="{933B6A21-34C2-4531-B6C2-A3780BECCDAA}" dt="2020-08-27T16:19:06.599" v="125" actId="47"/>
        <pc:sldMkLst>
          <pc:docMk/>
          <pc:sldMk cId="2979706976" sldId="675"/>
        </pc:sldMkLst>
      </pc:sldChg>
      <pc:sldChg chg="del">
        <pc:chgData name="Hans Maulwurf" userId="6eee015ef85b4496" providerId="LiveId" clId="{933B6A21-34C2-4531-B6C2-A3780BECCDAA}" dt="2020-08-27T16:19:06.599" v="125" actId="47"/>
        <pc:sldMkLst>
          <pc:docMk/>
          <pc:sldMk cId="4237289926" sldId="676"/>
        </pc:sldMkLst>
      </pc:sldChg>
      <pc:sldChg chg="del">
        <pc:chgData name="Hans Maulwurf" userId="6eee015ef85b4496" providerId="LiveId" clId="{933B6A21-34C2-4531-B6C2-A3780BECCDAA}" dt="2020-08-27T16:19:06.599" v="125" actId="47"/>
        <pc:sldMkLst>
          <pc:docMk/>
          <pc:sldMk cId="863779340" sldId="677"/>
        </pc:sldMkLst>
      </pc:sldChg>
      <pc:sldChg chg="del">
        <pc:chgData name="Hans Maulwurf" userId="6eee015ef85b4496" providerId="LiveId" clId="{933B6A21-34C2-4531-B6C2-A3780BECCDAA}" dt="2020-08-27T16:19:06.599" v="125" actId="47"/>
        <pc:sldMkLst>
          <pc:docMk/>
          <pc:sldMk cId="3856581851" sldId="708"/>
        </pc:sldMkLst>
      </pc:sldChg>
      <pc:sldChg chg="del">
        <pc:chgData name="Hans Maulwurf" userId="6eee015ef85b4496" providerId="LiveId" clId="{933B6A21-34C2-4531-B6C2-A3780BECCDAA}" dt="2020-08-27T16:19:06.599" v="125" actId="47"/>
        <pc:sldMkLst>
          <pc:docMk/>
          <pc:sldMk cId="332994775" sldId="710"/>
        </pc:sldMkLst>
      </pc:sldChg>
      <pc:sldChg chg="del">
        <pc:chgData name="Hans Maulwurf" userId="6eee015ef85b4496" providerId="LiveId" clId="{933B6A21-34C2-4531-B6C2-A3780BECCDAA}" dt="2020-08-27T16:19:06.599" v="125" actId="47"/>
        <pc:sldMkLst>
          <pc:docMk/>
          <pc:sldMk cId="2589788285" sldId="754"/>
        </pc:sldMkLst>
      </pc:sldChg>
      <pc:sldChg chg="del">
        <pc:chgData name="Hans Maulwurf" userId="6eee015ef85b4496" providerId="LiveId" clId="{933B6A21-34C2-4531-B6C2-A3780BECCDAA}" dt="2020-08-27T16:19:06.599" v="125" actId="47"/>
        <pc:sldMkLst>
          <pc:docMk/>
          <pc:sldMk cId="1051888946" sldId="758"/>
        </pc:sldMkLst>
      </pc:sldChg>
      <pc:sldChg chg="del">
        <pc:chgData name="Hans Maulwurf" userId="6eee015ef85b4496" providerId="LiveId" clId="{933B6A21-34C2-4531-B6C2-A3780BECCDAA}" dt="2020-08-27T16:19:06.599" v="125" actId="47"/>
        <pc:sldMkLst>
          <pc:docMk/>
          <pc:sldMk cId="1455613991" sldId="762"/>
        </pc:sldMkLst>
      </pc:sldChg>
      <pc:sldChg chg="del">
        <pc:chgData name="Hans Maulwurf" userId="6eee015ef85b4496" providerId="LiveId" clId="{933B6A21-34C2-4531-B6C2-A3780BECCDAA}" dt="2020-08-27T16:19:06.599" v="125" actId="47"/>
        <pc:sldMkLst>
          <pc:docMk/>
          <pc:sldMk cId="3868580818" sldId="763"/>
        </pc:sldMkLst>
      </pc:sldChg>
      <pc:sldChg chg="del">
        <pc:chgData name="Hans Maulwurf" userId="6eee015ef85b4496" providerId="LiveId" clId="{933B6A21-34C2-4531-B6C2-A3780BECCDAA}" dt="2020-08-27T16:19:06.599" v="125" actId="47"/>
        <pc:sldMkLst>
          <pc:docMk/>
          <pc:sldMk cId="2837850510" sldId="764"/>
        </pc:sldMkLst>
      </pc:sldChg>
      <pc:sldChg chg="del">
        <pc:chgData name="Hans Maulwurf" userId="6eee015ef85b4496" providerId="LiveId" clId="{933B6A21-34C2-4531-B6C2-A3780BECCDAA}" dt="2020-08-27T16:19:06.599" v="125" actId="47"/>
        <pc:sldMkLst>
          <pc:docMk/>
          <pc:sldMk cId="831409824" sldId="765"/>
        </pc:sldMkLst>
      </pc:sldChg>
      <pc:sldChg chg="del">
        <pc:chgData name="Hans Maulwurf" userId="6eee015ef85b4496" providerId="LiveId" clId="{933B6A21-34C2-4531-B6C2-A3780BECCDAA}" dt="2020-08-27T16:19:06.599" v="125" actId="47"/>
        <pc:sldMkLst>
          <pc:docMk/>
          <pc:sldMk cId="2257707133" sldId="766"/>
        </pc:sldMkLst>
      </pc:sldChg>
      <pc:sldChg chg="del">
        <pc:chgData name="Hans Maulwurf" userId="6eee015ef85b4496" providerId="LiveId" clId="{933B6A21-34C2-4531-B6C2-A3780BECCDAA}" dt="2020-08-27T16:19:06.599" v="125" actId="47"/>
        <pc:sldMkLst>
          <pc:docMk/>
          <pc:sldMk cId="1667373364" sldId="768"/>
        </pc:sldMkLst>
      </pc:sldChg>
      <pc:sldChg chg="del">
        <pc:chgData name="Hans Maulwurf" userId="6eee015ef85b4496" providerId="LiveId" clId="{933B6A21-34C2-4531-B6C2-A3780BECCDAA}" dt="2020-08-27T16:19:06.599" v="125" actId="47"/>
        <pc:sldMkLst>
          <pc:docMk/>
          <pc:sldMk cId="2968142974" sldId="769"/>
        </pc:sldMkLst>
      </pc:sldChg>
      <pc:sldChg chg="del">
        <pc:chgData name="Hans Maulwurf" userId="6eee015ef85b4496" providerId="LiveId" clId="{933B6A21-34C2-4531-B6C2-A3780BECCDAA}" dt="2020-08-27T16:19:06.599" v="125" actId="47"/>
        <pc:sldMkLst>
          <pc:docMk/>
          <pc:sldMk cId="4123692349" sldId="772"/>
        </pc:sldMkLst>
      </pc:sldChg>
      <pc:sldChg chg="del">
        <pc:chgData name="Hans Maulwurf" userId="6eee015ef85b4496" providerId="LiveId" clId="{933B6A21-34C2-4531-B6C2-A3780BECCDAA}" dt="2020-08-27T16:19:06.599" v="125" actId="47"/>
        <pc:sldMkLst>
          <pc:docMk/>
          <pc:sldMk cId="498925009" sldId="805"/>
        </pc:sldMkLst>
      </pc:sldChg>
      <pc:sldChg chg="del">
        <pc:chgData name="Hans Maulwurf" userId="6eee015ef85b4496" providerId="LiveId" clId="{933B6A21-34C2-4531-B6C2-A3780BECCDAA}" dt="2020-08-27T16:19:06.599" v="125" actId="47"/>
        <pc:sldMkLst>
          <pc:docMk/>
          <pc:sldMk cId="4193394066" sldId="806"/>
        </pc:sldMkLst>
      </pc:sldChg>
      <pc:sldChg chg="del">
        <pc:chgData name="Hans Maulwurf" userId="6eee015ef85b4496" providerId="LiveId" clId="{933B6A21-34C2-4531-B6C2-A3780BECCDAA}" dt="2020-08-27T16:19:06.599" v="125" actId="47"/>
        <pc:sldMkLst>
          <pc:docMk/>
          <pc:sldMk cId="957489185" sldId="807"/>
        </pc:sldMkLst>
      </pc:sldChg>
      <pc:sldChg chg="del">
        <pc:chgData name="Hans Maulwurf" userId="6eee015ef85b4496" providerId="LiveId" clId="{933B6A21-34C2-4531-B6C2-A3780BECCDAA}" dt="2020-08-27T16:19:06.599" v="125" actId="47"/>
        <pc:sldMkLst>
          <pc:docMk/>
          <pc:sldMk cId="1300922737" sldId="808"/>
        </pc:sldMkLst>
      </pc:sldChg>
      <pc:sldChg chg="del">
        <pc:chgData name="Hans Maulwurf" userId="6eee015ef85b4496" providerId="LiveId" clId="{933B6A21-34C2-4531-B6C2-A3780BECCDAA}" dt="2020-08-27T16:19:06.599" v="125" actId="47"/>
        <pc:sldMkLst>
          <pc:docMk/>
          <pc:sldMk cId="1678149947" sldId="809"/>
        </pc:sldMkLst>
      </pc:sldChg>
      <pc:sldChg chg="del">
        <pc:chgData name="Hans Maulwurf" userId="6eee015ef85b4496" providerId="LiveId" clId="{933B6A21-34C2-4531-B6C2-A3780BECCDAA}" dt="2020-08-27T16:19:06.599" v="125" actId="47"/>
        <pc:sldMkLst>
          <pc:docMk/>
          <pc:sldMk cId="669843151" sldId="810"/>
        </pc:sldMkLst>
      </pc:sldChg>
      <pc:sldChg chg="del">
        <pc:chgData name="Hans Maulwurf" userId="6eee015ef85b4496" providerId="LiveId" clId="{933B6A21-34C2-4531-B6C2-A3780BECCDAA}" dt="2020-08-27T16:19:06.599" v="125" actId="47"/>
        <pc:sldMkLst>
          <pc:docMk/>
          <pc:sldMk cId="2942345595" sldId="811"/>
        </pc:sldMkLst>
      </pc:sldChg>
      <pc:sldChg chg="del">
        <pc:chgData name="Hans Maulwurf" userId="6eee015ef85b4496" providerId="LiveId" clId="{933B6A21-34C2-4531-B6C2-A3780BECCDAA}" dt="2020-08-27T16:19:06.599" v="125" actId="47"/>
        <pc:sldMkLst>
          <pc:docMk/>
          <pc:sldMk cId="771499692" sldId="812"/>
        </pc:sldMkLst>
      </pc:sldChg>
      <pc:sldChg chg="del">
        <pc:chgData name="Hans Maulwurf" userId="6eee015ef85b4496" providerId="LiveId" clId="{933B6A21-34C2-4531-B6C2-A3780BECCDAA}" dt="2020-08-27T16:19:06.599" v="125" actId="47"/>
        <pc:sldMkLst>
          <pc:docMk/>
          <pc:sldMk cId="3743406177" sldId="813"/>
        </pc:sldMkLst>
      </pc:sldChg>
      <pc:sldChg chg="add">
        <pc:chgData name="Hans Maulwurf" userId="6eee015ef85b4496" providerId="LiveId" clId="{933B6A21-34C2-4531-B6C2-A3780BECCDAA}" dt="2020-08-27T16:17:44.627" v="120"/>
        <pc:sldMkLst>
          <pc:docMk/>
          <pc:sldMk cId="2318628068" sldId="814"/>
        </pc:sldMkLst>
      </pc:sldChg>
      <pc:sldChg chg="add">
        <pc:chgData name="Hans Maulwurf" userId="6eee015ef85b4496" providerId="LiveId" clId="{933B6A21-34C2-4531-B6C2-A3780BECCDAA}" dt="2020-08-27T16:17:44.627" v="120"/>
        <pc:sldMkLst>
          <pc:docMk/>
          <pc:sldMk cId="3094287740" sldId="815"/>
        </pc:sldMkLst>
      </pc:sldChg>
      <pc:sldChg chg="add">
        <pc:chgData name="Hans Maulwurf" userId="6eee015ef85b4496" providerId="LiveId" clId="{933B6A21-34C2-4531-B6C2-A3780BECCDAA}" dt="2020-08-27T16:17:44.627" v="120"/>
        <pc:sldMkLst>
          <pc:docMk/>
          <pc:sldMk cId="3548065027" sldId="816"/>
        </pc:sldMkLst>
      </pc:sldChg>
      <pc:sldChg chg="add">
        <pc:chgData name="Hans Maulwurf" userId="6eee015ef85b4496" providerId="LiveId" clId="{933B6A21-34C2-4531-B6C2-A3780BECCDAA}" dt="2020-08-27T16:17:44.627" v="120"/>
        <pc:sldMkLst>
          <pc:docMk/>
          <pc:sldMk cId="1247966994" sldId="817"/>
        </pc:sldMkLst>
      </pc:sldChg>
      <pc:sldChg chg="modSp add mod">
        <pc:chgData name="Hans Maulwurf" userId="6eee015ef85b4496" providerId="LiveId" clId="{933B6A21-34C2-4531-B6C2-A3780BECCDAA}" dt="2020-08-27T21:22:20.502" v="747" actId="20577"/>
        <pc:sldMkLst>
          <pc:docMk/>
          <pc:sldMk cId="29117232" sldId="818"/>
        </pc:sldMkLst>
        <pc:spChg chg="mod">
          <ac:chgData name="Hans Maulwurf" userId="6eee015ef85b4496" providerId="LiveId" clId="{933B6A21-34C2-4531-B6C2-A3780BECCDAA}" dt="2020-08-27T21:22:20.502" v="747" actId="20577"/>
          <ac:spMkLst>
            <pc:docMk/>
            <pc:sldMk cId="29117232" sldId="818"/>
            <ac:spMk id="2" creationId="{3110E030-4A05-423F-94DD-CD26EF3B47AC}"/>
          </ac:spMkLst>
        </pc:spChg>
        <pc:spChg chg="mod">
          <ac:chgData name="Hans Maulwurf" userId="6eee015ef85b4496" providerId="LiveId" clId="{933B6A21-34C2-4531-B6C2-A3780BECCDAA}" dt="2020-08-27T21:21:29.005" v="742" actId="20577"/>
          <ac:spMkLst>
            <pc:docMk/>
            <pc:sldMk cId="29117232" sldId="818"/>
            <ac:spMk id="178" creationId="{00000000-0000-0000-0000-000000000000}"/>
          </ac:spMkLst>
        </pc:spChg>
        <pc:spChg chg="mod">
          <ac:chgData name="Hans Maulwurf" userId="6eee015ef85b4496" providerId="LiveId" clId="{933B6A21-34C2-4531-B6C2-A3780BECCDAA}" dt="2020-08-27T21:19:25.216" v="647" actId="20577"/>
          <ac:spMkLst>
            <pc:docMk/>
            <pc:sldMk cId="29117232" sldId="818"/>
            <ac:spMk id="179" creationId="{00000000-0000-0000-0000-000000000000}"/>
          </ac:spMkLst>
        </pc:spChg>
      </pc:sldChg>
      <pc:sldChg chg="modSp add mod">
        <pc:chgData name="Hans Maulwurf" userId="6eee015ef85b4496" providerId="LiveId" clId="{933B6A21-34C2-4531-B6C2-A3780BECCDAA}" dt="2020-08-27T21:30:12.886" v="1005" actId="20577"/>
        <pc:sldMkLst>
          <pc:docMk/>
          <pc:sldMk cId="1307711861" sldId="819"/>
        </pc:sldMkLst>
        <pc:spChg chg="mod">
          <ac:chgData name="Hans Maulwurf" userId="6eee015ef85b4496" providerId="LiveId" clId="{933B6A21-34C2-4531-B6C2-A3780BECCDAA}" dt="2020-08-27T21:27:36.770" v="941" actId="20577"/>
          <ac:spMkLst>
            <pc:docMk/>
            <pc:sldMk cId="1307711861" sldId="819"/>
            <ac:spMk id="2" creationId="{3110E030-4A05-423F-94DD-CD26EF3B47AC}"/>
          </ac:spMkLst>
        </pc:spChg>
        <pc:spChg chg="mod">
          <ac:chgData name="Hans Maulwurf" userId="6eee015ef85b4496" providerId="LiveId" clId="{933B6A21-34C2-4531-B6C2-A3780BECCDAA}" dt="2020-08-27T21:30:12.886" v="1005" actId="20577"/>
          <ac:spMkLst>
            <pc:docMk/>
            <pc:sldMk cId="1307711861" sldId="819"/>
            <ac:spMk id="178" creationId="{00000000-0000-0000-0000-000000000000}"/>
          </ac:spMkLst>
        </pc:spChg>
        <pc:spChg chg="mod">
          <ac:chgData name="Hans Maulwurf" userId="6eee015ef85b4496" providerId="LiveId" clId="{933B6A21-34C2-4531-B6C2-A3780BECCDAA}" dt="2020-08-27T21:24:28.308" v="768" actId="20577"/>
          <ac:spMkLst>
            <pc:docMk/>
            <pc:sldMk cId="1307711861" sldId="819"/>
            <ac:spMk id="179" creationId="{00000000-0000-0000-0000-000000000000}"/>
          </ac:spMkLst>
        </pc:spChg>
      </pc:sldChg>
      <pc:sldChg chg="add">
        <pc:chgData name="Hans Maulwurf" userId="6eee015ef85b4496" providerId="LiveId" clId="{933B6A21-34C2-4531-B6C2-A3780BECCDAA}" dt="2020-08-27T16:18:50.073" v="123"/>
        <pc:sldMkLst>
          <pc:docMk/>
          <pc:sldMk cId="1249218209" sldId="820"/>
        </pc:sldMkLst>
      </pc:sldChg>
      <pc:sldChg chg="add">
        <pc:chgData name="Hans Maulwurf" userId="6eee015ef85b4496" providerId="LiveId" clId="{933B6A21-34C2-4531-B6C2-A3780BECCDAA}" dt="2020-08-27T16:19:20.477" v="126"/>
        <pc:sldMkLst>
          <pc:docMk/>
          <pc:sldMk cId="1252922241" sldId="821"/>
        </pc:sldMkLst>
      </pc:sldChg>
      <pc:sldChg chg="add">
        <pc:chgData name="Hans Maulwurf" userId="6eee015ef85b4496" providerId="LiveId" clId="{933B6A21-34C2-4531-B6C2-A3780BECCDAA}" dt="2020-08-27T16:20:01.821" v="150"/>
        <pc:sldMkLst>
          <pc:docMk/>
          <pc:sldMk cId="1632624711" sldId="822"/>
        </pc:sldMkLst>
      </pc:sldChg>
      <pc:sldChg chg="add">
        <pc:chgData name="Hans Maulwurf" userId="6eee015ef85b4496" providerId="LiveId" clId="{933B6A21-34C2-4531-B6C2-A3780BECCDAA}" dt="2020-08-27T16:20:18.901" v="152"/>
        <pc:sldMkLst>
          <pc:docMk/>
          <pc:sldMk cId="4031423574" sldId="823"/>
        </pc:sldMkLst>
      </pc:sldChg>
      <pc:sldChg chg="add">
        <pc:chgData name="Hans Maulwurf" userId="6eee015ef85b4496" providerId="LiveId" clId="{933B6A21-34C2-4531-B6C2-A3780BECCDAA}" dt="2020-08-27T21:28:45.959" v="942"/>
        <pc:sldMkLst>
          <pc:docMk/>
          <pc:sldMk cId="2137809091" sldId="824"/>
        </pc:sldMkLst>
      </pc:sldChg>
      <pc:sldChg chg="add">
        <pc:chgData name="Hans Maulwurf" userId="6eee015ef85b4496" providerId="LiveId" clId="{933B6A21-34C2-4531-B6C2-A3780BECCDAA}" dt="2020-08-27T21:34:46.784" v="1008"/>
        <pc:sldMkLst>
          <pc:docMk/>
          <pc:sldMk cId="2967797464" sldId="825"/>
        </pc:sldMkLst>
      </pc:sldChg>
      <pc:sldChg chg="add">
        <pc:chgData name="Hans Maulwurf" userId="6eee015ef85b4496" providerId="LiveId" clId="{933B6A21-34C2-4531-B6C2-A3780BECCDAA}" dt="2020-08-27T21:35:08.102" v="1009"/>
        <pc:sldMkLst>
          <pc:docMk/>
          <pc:sldMk cId="3261818064" sldId="826"/>
        </pc:sldMkLst>
      </pc:sldChg>
      <pc:sldChg chg="modSp add mod">
        <pc:chgData name="Hans Maulwurf" userId="6eee015ef85b4496" providerId="LiveId" clId="{933B6A21-34C2-4531-B6C2-A3780BECCDAA}" dt="2020-08-27T21:35:43.245" v="1031" actId="20577"/>
        <pc:sldMkLst>
          <pc:docMk/>
          <pc:sldMk cId="3940474426" sldId="827"/>
        </pc:sldMkLst>
        <pc:spChg chg="mod">
          <ac:chgData name="Hans Maulwurf" userId="6eee015ef85b4496" providerId="LiveId" clId="{933B6A21-34C2-4531-B6C2-A3780BECCDAA}" dt="2020-08-27T21:35:43.245" v="1031" actId="20577"/>
          <ac:spMkLst>
            <pc:docMk/>
            <pc:sldMk cId="3940474426" sldId="827"/>
            <ac:spMk id="328" creationId="{00000000-0000-0000-0000-000000000000}"/>
          </ac:spMkLst>
        </pc:spChg>
      </pc:sldChg>
      <pc:sldMasterChg chg="delSldLayout">
        <pc:chgData name="Hans Maulwurf" userId="6eee015ef85b4496" providerId="LiveId" clId="{933B6A21-34C2-4531-B6C2-A3780BECCDAA}" dt="2020-08-27T20:35:51.043" v="159" actId="47"/>
        <pc:sldMasterMkLst>
          <pc:docMk/>
          <pc:sldMasterMk cId="0" sldId="2147483668"/>
        </pc:sldMasterMkLst>
        <pc:sldLayoutChg chg="del">
          <pc:chgData name="Hans Maulwurf" userId="6eee015ef85b4496" providerId="LiveId" clId="{933B6A21-34C2-4531-B6C2-A3780BECCDAA}" dt="2020-08-27T20:35:51.043" v="159" actId="47"/>
          <pc:sldLayoutMkLst>
            <pc:docMk/>
            <pc:sldMasterMk cId="0" sldId="2147483668"/>
            <pc:sldLayoutMk cId="0" sldId="2147483653"/>
          </pc:sldLayoutMkLst>
        </pc:sldLayoutChg>
        <pc:sldLayoutChg chg="del">
          <pc:chgData name="Hans Maulwurf" userId="6eee015ef85b4496" providerId="LiveId" clId="{933B6A21-34C2-4531-B6C2-A3780BECCDAA}" dt="2020-08-27T16:20:39.246" v="154" actId="2696"/>
          <pc:sldLayoutMkLst>
            <pc:docMk/>
            <pc:sldMasterMk cId="0" sldId="2147483668"/>
            <pc:sldLayoutMk cId="0" sldId="2147483657"/>
          </pc:sldLayoutMkLst>
        </pc:sldLayoutChg>
        <pc:sldLayoutChg chg="del">
          <pc:chgData name="Hans Maulwurf" userId="6eee015ef85b4496" providerId="LiveId" clId="{933B6A21-34C2-4531-B6C2-A3780BECCDAA}" dt="2020-08-27T16:19:06.599" v="125" actId="47"/>
          <pc:sldLayoutMkLst>
            <pc:docMk/>
            <pc:sldMasterMk cId="0" sldId="2147483668"/>
            <pc:sldLayoutMk cId="2305914625" sldId="2147483670"/>
          </pc:sldLayoutMkLst>
        </pc:sldLayoutChg>
        <pc:sldLayoutChg chg="del">
          <pc:chgData name="Hans Maulwurf" userId="6eee015ef85b4496" providerId="LiveId" clId="{933B6A21-34C2-4531-B6C2-A3780BECCDAA}" dt="2020-08-27T16:19:06.599" v="125" actId="47"/>
          <pc:sldLayoutMkLst>
            <pc:docMk/>
            <pc:sldMasterMk cId="0" sldId="2147483668"/>
            <pc:sldLayoutMk cId="2623637846" sldId="2147483671"/>
          </pc:sldLayoutMkLst>
        </pc:sldLayoutChg>
        <pc:sldLayoutChg chg="del">
          <pc:chgData name="Hans Maulwurf" userId="6eee015ef85b4496" providerId="LiveId" clId="{933B6A21-34C2-4531-B6C2-A3780BECCDAA}" dt="2020-08-27T16:19:06.599" v="125" actId="47"/>
          <pc:sldLayoutMkLst>
            <pc:docMk/>
            <pc:sldMasterMk cId="0" sldId="2147483668"/>
            <pc:sldLayoutMk cId="683394008" sldId="2147483672"/>
          </pc:sldLayoutMkLst>
        </pc:sldLayoutChg>
        <pc:sldLayoutChg chg="del">
          <pc:chgData name="Hans Maulwurf" userId="6eee015ef85b4496" providerId="LiveId" clId="{933B6A21-34C2-4531-B6C2-A3780BECCDAA}" dt="2020-08-27T16:19:06.599" v="125" actId="47"/>
          <pc:sldLayoutMkLst>
            <pc:docMk/>
            <pc:sldMasterMk cId="0" sldId="2147483668"/>
            <pc:sldLayoutMk cId="893726652" sldId="2147483673"/>
          </pc:sldLayoutMkLst>
        </pc:sldLayoutChg>
        <pc:sldLayoutChg chg="del">
          <pc:chgData name="Hans Maulwurf" userId="6eee015ef85b4496" providerId="LiveId" clId="{933B6A21-34C2-4531-B6C2-A3780BECCDAA}" dt="2020-08-27T16:19:06.599" v="125" actId="47"/>
          <pc:sldLayoutMkLst>
            <pc:docMk/>
            <pc:sldMasterMk cId="0" sldId="2147483668"/>
            <pc:sldLayoutMk cId="859549941" sldId="214748367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40855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6715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5867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3566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2670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86662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08644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9444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276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3463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58549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2315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AutoNum type="arabicPeriod"/>
            </a:pPr>
            <a:r>
              <a:rPr lang="en-DE" dirty="0"/>
              <a:t>Tipp </a:t>
            </a:r>
            <a:r>
              <a:rPr lang="en-DE" dirty="0" err="1"/>
              <a:t>für</a:t>
            </a:r>
            <a:r>
              <a:rPr lang="en-DE" dirty="0"/>
              <a:t> die </a:t>
            </a:r>
            <a:r>
              <a:rPr lang="en-DE" dirty="0" err="1"/>
              <a:t>Morgenroutine</a:t>
            </a:r>
            <a:endParaRPr lang="en-DE" dirty="0"/>
          </a:p>
          <a:p>
            <a:pPr>
              <a:buAutoNum type="arabicPeriod"/>
            </a:pPr>
            <a:r>
              <a:rPr lang="en-DE" dirty="0"/>
              <a:t>Was </a:t>
            </a:r>
            <a:r>
              <a:rPr lang="en-DE" dirty="0" err="1"/>
              <a:t>sind</a:t>
            </a:r>
            <a:r>
              <a:rPr lang="en-DE" dirty="0"/>
              <a:t> </a:t>
            </a:r>
            <a:r>
              <a:rPr lang="en-DE" dirty="0" err="1"/>
              <a:t>eure</a:t>
            </a:r>
            <a:r>
              <a:rPr lang="en-DE" dirty="0"/>
              <a:t> Hobbies</a:t>
            </a:r>
          </a:p>
          <a:p>
            <a:pPr>
              <a:buAutoNum type="arabicPeriod"/>
            </a:pPr>
            <a:r>
              <a:rPr lang="en-DE" dirty="0"/>
              <a:t>Was </a:t>
            </a:r>
            <a:r>
              <a:rPr lang="en-DE" dirty="0" err="1"/>
              <a:t>machst</a:t>
            </a:r>
            <a:r>
              <a:rPr lang="en-DE" dirty="0"/>
              <a:t> </a:t>
            </a:r>
            <a:r>
              <a:rPr lang="en-DE" dirty="0" err="1"/>
              <a:t>ihr</a:t>
            </a:r>
            <a:r>
              <a:rPr lang="en-DE" dirty="0"/>
              <a:t> gerne </a:t>
            </a:r>
            <a:r>
              <a:rPr lang="en-DE" dirty="0" err="1"/>
              <a:t>im</a:t>
            </a:r>
            <a:r>
              <a:rPr lang="en-DE" dirty="0"/>
              <a:t> </a:t>
            </a:r>
            <a:r>
              <a:rPr lang="en-DE" dirty="0" err="1"/>
              <a:t>Urlaub</a:t>
            </a:r>
            <a:endParaRPr lang="en-DE" dirty="0"/>
          </a:p>
          <a:p>
            <a:pPr>
              <a:buAutoNum type="arabicPeriod"/>
            </a:pPr>
            <a:r>
              <a:rPr lang="en-DE" dirty="0"/>
              <a:t>Was tun </a:t>
            </a:r>
            <a:r>
              <a:rPr lang="en-DE" dirty="0" err="1"/>
              <a:t>wenn</a:t>
            </a:r>
            <a:r>
              <a:rPr lang="en-DE" dirty="0"/>
              <a:t> es </a:t>
            </a:r>
            <a:r>
              <a:rPr lang="en-DE" dirty="0" err="1"/>
              <a:t>regnet</a:t>
            </a:r>
            <a:endParaRPr lang="en-DE" dirty="0"/>
          </a:p>
          <a:p>
            <a:pPr>
              <a:buAutoNum type="arabicPeriod"/>
            </a:pPr>
            <a:r>
              <a:rPr lang="en-DE" dirty="0" err="1"/>
              <a:t>Euer</a:t>
            </a:r>
            <a:r>
              <a:rPr lang="en-DE" dirty="0"/>
              <a:t> </a:t>
            </a:r>
            <a:r>
              <a:rPr lang="en-DE" dirty="0" err="1"/>
              <a:t>Traumjob</a:t>
            </a:r>
            <a:endParaRPr lang="en-DE" dirty="0"/>
          </a:p>
          <a:p>
            <a:pPr>
              <a:buAutoNum type="arabicPeriod"/>
            </a:pPr>
            <a:r>
              <a:rPr lang="en-DE" dirty="0"/>
              <a:t>Ein </a:t>
            </a:r>
            <a:r>
              <a:rPr lang="en-DE" dirty="0" err="1"/>
              <a:t>weisser</a:t>
            </a:r>
            <a:r>
              <a:rPr lang="en-DE" dirty="0"/>
              <a:t> </a:t>
            </a:r>
            <a:r>
              <a:rPr lang="en-DE" dirty="0" err="1"/>
              <a:t>Ratschlag</a:t>
            </a:r>
            <a:endParaRPr lang="en-DE" dirty="0"/>
          </a:p>
          <a:p>
            <a:pPr>
              <a:buAutoNum type="arabicPeriod"/>
            </a:pPr>
            <a:r>
              <a:rPr lang="en-DE" dirty="0"/>
              <a:t>Mittel </a:t>
            </a:r>
            <a:r>
              <a:rPr lang="en-DE" dirty="0" err="1"/>
              <a:t>gegen</a:t>
            </a:r>
            <a:r>
              <a:rPr lang="en-DE" dirty="0"/>
              <a:t> </a:t>
            </a:r>
            <a:r>
              <a:rPr lang="en-DE" dirty="0" err="1"/>
              <a:t>Erkältung</a:t>
            </a:r>
            <a:endParaRPr lang="en-DE" dirty="0"/>
          </a:p>
          <a:p>
            <a:pPr>
              <a:buAutoNum type="arabicPeriod"/>
            </a:pPr>
            <a:r>
              <a:rPr lang="en-DE" dirty="0"/>
              <a:t>Die </a:t>
            </a:r>
            <a:r>
              <a:rPr lang="en-DE" dirty="0" err="1"/>
              <a:t>Antwort</a:t>
            </a:r>
            <a:r>
              <a:rPr lang="en-DE" dirty="0"/>
              <a:t> auf alle </a:t>
            </a:r>
            <a:r>
              <a:rPr lang="en-DE" dirty="0" err="1"/>
              <a:t>Fragen</a:t>
            </a:r>
            <a:endParaRPr lang="en-DE" dirty="0"/>
          </a:p>
          <a:p>
            <a:pPr>
              <a:buAutoNum type="arabicPeriod"/>
            </a:pPr>
            <a:r>
              <a:rPr lang="en-DE" dirty="0"/>
              <a:t>Wie </a:t>
            </a:r>
            <a:r>
              <a:rPr lang="en-DE" dirty="0" err="1"/>
              <a:t>geht</a:t>
            </a:r>
            <a:r>
              <a:rPr lang="en-DE" dirty="0"/>
              <a:t> es </a:t>
            </a:r>
            <a:r>
              <a:rPr lang="en-DE" dirty="0" err="1"/>
              <a:t>euch</a:t>
            </a:r>
            <a:r>
              <a:rPr lang="en-DE" dirty="0"/>
              <a:t> </a:t>
            </a:r>
            <a:r>
              <a:rPr lang="en-DE" dirty="0" err="1"/>
              <a:t>gerade</a:t>
            </a:r>
            <a:endParaRPr lang="en-DE" dirty="0"/>
          </a:p>
          <a:p>
            <a:pPr>
              <a:buAutoNum type="arabicPeriod"/>
            </a:pPr>
            <a:r>
              <a:rPr lang="en-DE" dirty="0"/>
              <a:t>Was </a:t>
            </a:r>
            <a:r>
              <a:rPr lang="en-DE" dirty="0" err="1"/>
              <a:t>soll</a:t>
            </a:r>
            <a:r>
              <a:rPr lang="en-DE" dirty="0"/>
              <a:t> auf </a:t>
            </a:r>
            <a:r>
              <a:rPr lang="en-DE" dirty="0" err="1"/>
              <a:t>eurem</a:t>
            </a:r>
            <a:r>
              <a:rPr lang="en-DE" dirty="0"/>
              <a:t> </a:t>
            </a:r>
            <a:r>
              <a:rPr lang="en-DE" dirty="0" err="1"/>
              <a:t>Grabstein</a:t>
            </a:r>
            <a:r>
              <a:rPr lang="en-DE" dirty="0"/>
              <a:t> </a:t>
            </a:r>
            <a:r>
              <a:rPr lang="en-DE" dirty="0" err="1"/>
              <a:t>stehen</a:t>
            </a:r>
            <a:endParaRPr lang="en-DE" dirty="0"/>
          </a:p>
          <a:p>
            <a:pPr>
              <a:buAutoNum type="arabicPeriod"/>
            </a:pPr>
            <a:r>
              <a:rPr lang="en-DE" dirty="0"/>
              <a:t>E</a:t>
            </a:r>
            <a:r>
              <a:rPr lang="de-DE" dirty="0"/>
              <a:t>u</a:t>
            </a:r>
            <a:r>
              <a:rPr lang="en-DE" dirty="0"/>
              <a:t>er </a:t>
            </a:r>
            <a:r>
              <a:rPr lang="en-DE" dirty="0" err="1"/>
              <a:t>Lieblingssprichwort</a:t>
            </a:r>
            <a:endParaRPr lang="en-DE" dirty="0"/>
          </a:p>
          <a:p>
            <a:pPr>
              <a:buAutoNum type="arabicPeriod"/>
            </a:pPr>
            <a:r>
              <a:rPr lang="en-DE" dirty="0"/>
              <a:t>Wie </a:t>
            </a:r>
            <a:r>
              <a:rPr lang="en-DE" dirty="0" err="1"/>
              <a:t>geht</a:t>
            </a:r>
            <a:r>
              <a:rPr lang="en-DE" dirty="0"/>
              <a:t> es </a:t>
            </a:r>
            <a:r>
              <a:rPr lang="en-DE" dirty="0" err="1"/>
              <a:t>jetzt</a:t>
            </a:r>
            <a:r>
              <a:rPr lang="en-DE" dirty="0"/>
              <a:t> </a:t>
            </a:r>
            <a:r>
              <a:rPr lang="en-DE" dirty="0" err="1"/>
              <a:t>weiter</a:t>
            </a:r>
            <a:endParaRPr lang="en-DE" dirty="0"/>
          </a:p>
          <a:p>
            <a:pPr>
              <a:buAutoNum type="arabicPeriod"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61237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DE" dirty="0"/>
              <a:t>1940, </a:t>
            </a:r>
            <a:r>
              <a:rPr lang="en-DE" dirty="0" err="1"/>
              <a:t>visuelles</a:t>
            </a:r>
            <a:r>
              <a:rPr lang="en-DE" dirty="0"/>
              <a:t> Signal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0" name="Google Shape;36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24221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</a:t>
            </a:r>
            <a:r>
              <a:rPr lang="en-DE" dirty="0"/>
              <a:t>tart with what you know, respect the current process, incremental change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00830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98035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98245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5603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51540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19719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06396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21875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7795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88763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90185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91262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63715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21577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51432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67130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49857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37294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47661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61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37703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76550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60320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88666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79498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88782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78522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09845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87675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4844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5146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55219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08644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2093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460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5010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7626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8504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83773" y="412125"/>
            <a:ext cx="1828804" cy="46329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658813" y="1122363"/>
            <a:ext cx="10117137" cy="262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>
            <a:lvl1pPr lv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658813" y="4146996"/>
            <a:ext cx="10117137" cy="105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pter Slide 2">
  <p:cSld name="Chapter Slide 2">
    <p:bg>
      <p:bgPr>
        <a:solidFill>
          <a:schemeClr val="accent2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668025" y="2145762"/>
            <a:ext cx="10107925" cy="355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658814" y="2106000"/>
            <a:ext cx="4930618" cy="3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dt" idx="10"/>
          </p:nvPr>
        </p:nvSpPr>
        <p:spPr>
          <a:xfrm>
            <a:off x="658813" y="6188925"/>
            <a:ext cx="180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ftr" idx="11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ldNum" idx="12"/>
          </p:nvPr>
        </p:nvSpPr>
        <p:spPr>
          <a:xfrm>
            <a:off x="11005151" y="6188925"/>
            <a:ext cx="54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2"/>
          </p:nvPr>
        </p:nvSpPr>
        <p:spPr>
          <a:xfrm>
            <a:off x="5836118" y="2106000"/>
            <a:ext cx="4930618" cy="3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ree Content">
  <p:cSld name="Three Conte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658813" y="2106000"/>
            <a:ext cx="3101817" cy="3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dt" idx="10"/>
          </p:nvPr>
        </p:nvSpPr>
        <p:spPr>
          <a:xfrm>
            <a:off x="658813" y="6188925"/>
            <a:ext cx="180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ftr" idx="11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ldNum" idx="12"/>
          </p:nvPr>
        </p:nvSpPr>
        <p:spPr>
          <a:xfrm>
            <a:off x="11005151" y="6188925"/>
            <a:ext cx="54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2"/>
          </p:nvPr>
        </p:nvSpPr>
        <p:spPr>
          <a:xfrm>
            <a:off x="4185787" y="2106000"/>
            <a:ext cx="3101817" cy="3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body" idx="3"/>
          </p:nvPr>
        </p:nvSpPr>
        <p:spPr>
          <a:xfrm>
            <a:off x="7662703" y="2106000"/>
            <a:ext cx="3101817" cy="3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rge Text Light Green">
  <p:cSld name="Large Text Light Green">
    <p:bg>
      <p:bgPr>
        <a:solidFill>
          <a:schemeClr val="accent2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dt" idx="10"/>
          </p:nvPr>
        </p:nvSpPr>
        <p:spPr>
          <a:xfrm>
            <a:off x="658813" y="6188925"/>
            <a:ext cx="180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ftr" idx="11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ldNum" idx="12"/>
          </p:nvPr>
        </p:nvSpPr>
        <p:spPr>
          <a:xfrm>
            <a:off x="11005151" y="6188925"/>
            <a:ext cx="54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658811" y="2286267"/>
            <a:ext cx="7732800" cy="3393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lored Background">
  <p:cSld name="Colored Background">
    <p:bg>
      <p:bgPr>
        <a:solidFill>
          <a:schemeClr val="accent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dt" idx="10"/>
          </p:nvPr>
        </p:nvSpPr>
        <p:spPr>
          <a:xfrm>
            <a:off x="658813" y="6188925"/>
            <a:ext cx="180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ftr" idx="11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sldNum" idx="12"/>
          </p:nvPr>
        </p:nvSpPr>
        <p:spPr>
          <a:xfrm>
            <a:off x="11005151" y="6188925"/>
            <a:ext cx="54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1"/>
          </p:nvPr>
        </p:nvSpPr>
        <p:spPr>
          <a:xfrm>
            <a:off x="658814" y="2106000"/>
            <a:ext cx="7732800" cy="3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−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rge Text">
  <p:cSld name="Large 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658813" y="6188925"/>
            <a:ext cx="180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11005151" y="6188925"/>
            <a:ext cx="54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658811" y="2286267"/>
            <a:ext cx="7732800" cy="3393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4159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and Image">
  <p:cSld name="Content and Imag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body" idx="1"/>
          </p:nvPr>
        </p:nvSpPr>
        <p:spPr>
          <a:xfrm>
            <a:off x="658814" y="2106000"/>
            <a:ext cx="3256364" cy="3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dt" idx="10"/>
          </p:nvPr>
        </p:nvSpPr>
        <p:spPr>
          <a:xfrm>
            <a:off x="658813" y="6188925"/>
            <a:ext cx="180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ftr" idx="11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11005151" y="6188925"/>
            <a:ext cx="54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67" name="Google Shape;67;p11"/>
          <p:cNvSpPr>
            <a:spLocks noGrp="1"/>
          </p:cNvSpPr>
          <p:nvPr>
            <p:ph type="pic" idx="2"/>
          </p:nvPr>
        </p:nvSpPr>
        <p:spPr>
          <a:xfrm>
            <a:off x="4365625" y="1483200"/>
            <a:ext cx="7167563" cy="4366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600"/>
              <a:buFont typeface="Arial"/>
              <a:buChar char="−"/>
              <a:defRPr sz="1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400"/>
              <a:buFont typeface="Arial"/>
              <a:buChar char="−"/>
              <a:def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2268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(pattern)">
  <p:cSld name="Title Slide (pattern)">
    <p:bg>
      <p:bgPr>
        <a:solidFill>
          <a:schemeClr val="accent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1674255" y="1122363"/>
            <a:ext cx="8843490" cy="262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>
            <a:lvl1pPr lvl="0" algn="ctr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1674255" y="4146996"/>
            <a:ext cx="8843490" cy="105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(image)">
  <p:cSld name="Title Slide (image)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600"/>
              <a:buFont typeface="Arial"/>
              <a:buChar char="−"/>
              <a:defRPr sz="1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400"/>
              <a:buFont typeface="Arial"/>
              <a:buChar char="−"/>
              <a:def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ctrTitle"/>
          </p:nvPr>
        </p:nvSpPr>
        <p:spPr>
          <a:xfrm>
            <a:off x="658813" y="1122363"/>
            <a:ext cx="10117137" cy="262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>
            <a:lvl1pPr lv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>
            <a:off x="658813" y="4146996"/>
            <a:ext cx="10117137" cy="105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83773" y="412125"/>
            <a:ext cx="1828804" cy="463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">
  <p:cSld name="Agenda">
    <p:bg>
      <p:bgPr>
        <a:solidFill>
          <a:schemeClr val="accen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658814" y="2286000"/>
            <a:ext cx="4930618" cy="340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−"/>
              <a:defRPr sz="2000"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−"/>
              <a:defRPr sz="1800"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sz="1600">
                <a:solidFill>
                  <a:schemeClr val="lt1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sz="16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658813" y="6188925"/>
            <a:ext cx="180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11005151" y="6188925"/>
            <a:ext cx="54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836118" y="2286000"/>
            <a:ext cx="4930618" cy="340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−"/>
              <a:defRPr sz="2000"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−"/>
              <a:defRPr sz="1800"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sz="1600">
                <a:solidFill>
                  <a:schemeClr val="lt1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sz="16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658814" y="2106000"/>
            <a:ext cx="7732710" cy="3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658813" y="6188925"/>
            <a:ext cx="180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11005151" y="6188925"/>
            <a:ext cx="54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rge Text Dark green">
  <p:cSld name="Large Text Dark green">
    <p:bg>
      <p:bgPr>
        <a:solidFill>
          <a:schemeClr val="accen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dt" idx="10"/>
          </p:nvPr>
        </p:nvSpPr>
        <p:spPr>
          <a:xfrm>
            <a:off x="658813" y="6188925"/>
            <a:ext cx="180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ftr" idx="11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ldNum" idx="12"/>
          </p:nvPr>
        </p:nvSpPr>
        <p:spPr>
          <a:xfrm>
            <a:off x="11005151" y="6188925"/>
            <a:ext cx="54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1"/>
          </p:nvPr>
        </p:nvSpPr>
        <p:spPr>
          <a:xfrm>
            <a:off x="658811" y="2286267"/>
            <a:ext cx="7732800" cy="3393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st Slide 1">
  <p:cSld name="Last Slide 1">
    <p:bg>
      <p:bgPr>
        <a:solidFill>
          <a:schemeClr val="accen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972000" y="1252800"/>
            <a:ext cx="10108800" cy="26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st Slide 2">
  <p:cSld name="Last Slide 2">
    <p:bg>
      <p:bgPr>
        <a:solidFill>
          <a:schemeClr val="accent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30976" y="2949347"/>
            <a:ext cx="4130048" cy="1048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pter Slide 1">
  <p:cSld name="Chapter Slide 1">
    <p:bg>
      <p:bgPr>
        <a:solidFill>
          <a:schemeClr val="lt2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>
            <a:off x="668025" y="2145762"/>
            <a:ext cx="10107925" cy="355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58813" y="2106000"/>
            <a:ext cx="10874375" cy="3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600"/>
              <a:buFont typeface="Arial"/>
              <a:buChar char="−"/>
              <a:defRPr sz="1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400"/>
              <a:buFont typeface="Arial"/>
              <a:buChar char="−"/>
              <a:def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58813" y="6188925"/>
            <a:ext cx="180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1005151" y="6188925"/>
            <a:ext cx="54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5" name="Google Shape;15;p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6" r:id="rId14"/>
    <p:sldLayoutId id="2147483669" r:id="rId15"/>
    <p:sldLayoutId id="2147483670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sonarqube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etromat.org/en/?id=28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hub.docker.com/_/sonarqube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sonarqube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menti.com/3gtstxoytw" TargetMode="Externa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hub.docker.com/_/sonarqube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sonarqube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atlassian.com/agile/kanban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0P7nCmln7PM?feature=oembed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sonarqube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atlassian.com/agile/kanban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sonarqube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sonarqube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sonarqube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sonarqube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sonarqube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hyperlink" Target="https://business.tutsplus.com/articles/top-brainstorming-techniques--cms-27181" TargetMode="External"/><Relationship Id="rId3" Type="http://schemas.openxmlformats.org/officeDocument/2006/relationships/hyperlink" Target="https://projekte-leicht-gemacht.de/blog/pm-methoden-erklaert/johari-fenster/" TargetMode="External"/><Relationship Id="rId7" Type="http://schemas.openxmlformats.org/officeDocument/2006/relationships/hyperlink" Target="https://sketchandscrum.com/2017/01/06/let-down-by-agile/" TargetMode="External"/><Relationship Id="rId2" Type="http://schemas.openxmlformats.org/officeDocument/2006/relationships/hyperlink" Target="https://www.inc.com/samuel-edwards/10-golden-rules-of-communication-in-a-team-environment.html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blog.hubspot.com/sales/types-of-presentation-styles" TargetMode="External"/><Relationship Id="rId5" Type="http://schemas.openxmlformats.org/officeDocument/2006/relationships/hyperlink" Target="https://www.feedbackr.io/2016/09/28/6-golden-feedback-rules/" TargetMode="External"/><Relationship Id="rId4" Type="http://schemas.openxmlformats.org/officeDocument/2006/relationships/hyperlink" Target="https://engage.kununu.com/en/blog/employee-feedback-at-work-10-golden-rule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>
            <a:spLocks noGrp="1"/>
          </p:cNvSpPr>
          <p:nvPr>
            <p:ph type="ctrTitle"/>
          </p:nvPr>
        </p:nvSpPr>
        <p:spPr>
          <a:xfrm>
            <a:off x="658813" y="1122363"/>
            <a:ext cx="10117137" cy="262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/>
          <a:p>
            <a:pPr marL="0" lvl="0" indent="0" algn="l" rtl="0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</a:pPr>
            <a:r>
              <a:rPr lang="de-DE" dirty="0" err="1"/>
              <a:t>DevOps</a:t>
            </a:r>
            <a:r>
              <a:rPr lang="de-DE" dirty="0"/>
              <a:t> Academy  – Week 4</a:t>
            </a:r>
            <a:endParaRPr dirty="0"/>
          </a:p>
        </p:txBody>
      </p:sp>
      <p:sp>
        <p:nvSpPr>
          <p:cNvPr id="124" name="Google Shape;124;p22"/>
          <p:cNvSpPr txBox="1">
            <a:spLocks noGrp="1"/>
          </p:cNvSpPr>
          <p:nvPr>
            <p:ph type="subTitle" idx="1"/>
          </p:nvPr>
        </p:nvSpPr>
        <p:spPr>
          <a:xfrm>
            <a:off x="658813" y="4146996"/>
            <a:ext cx="10117137" cy="105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dirty="0"/>
              <a:t>Engineering Process​ &amp; DevOps Soft Skills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5374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409215-0677-4DDB-9C57-E99D311B51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85B0F0-48F2-441C-AEAF-172F54930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E4F99B5F-B649-4387-9797-D4F6FC497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0393"/>
          <a:stretch/>
        </p:blipFill>
        <p:spPr bwMode="auto">
          <a:xfrm>
            <a:off x="1845468" y="-295835"/>
            <a:ext cx="8501063" cy="715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C5D1D2-CDD9-44E0-BDE9-A0F576997F9E}"/>
              </a:ext>
            </a:extLst>
          </p:cNvPr>
          <p:cNvSpPr/>
          <p:nvPr/>
        </p:nvSpPr>
        <p:spPr>
          <a:xfrm>
            <a:off x="4355591" y="6188925"/>
            <a:ext cx="3667821" cy="2081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9C5F7C-C48F-4930-AC7A-62FC3A056AFD}"/>
              </a:ext>
            </a:extLst>
          </p:cNvPr>
          <p:cNvSpPr/>
          <p:nvPr/>
        </p:nvSpPr>
        <p:spPr>
          <a:xfrm>
            <a:off x="4446495" y="6111148"/>
            <a:ext cx="600634" cy="457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86280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A0965DD-835A-44A3-8320-5FC902786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814" y="1962566"/>
            <a:ext cx="7732710" cy="374400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8FC0F8B-7BBC-4C68-A504-DBA4EC7AE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432566"/>
            <a:ext cx="7732800" cy="900000"/>
          </a:xfrm>
        </p:spPr>
        <p:txBody>
          <a:bodyPr/>
          <a:lstStyle/>
          <a:p>
            <a:endParaRPr lang="en-GB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3EBE2D8F-B449-4B56-A498-4ED89CD9F8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968"/>
          <a:stretch/>
        </p:blipFill>
        <p:spPr bwMode="auto">
          <a:xfrm>
            <a:off x="1823093" y="-143435"/>
            <a:ext cx="8545814" cy="700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C27C60F-51C0-49DA-A38C-F92547D1FBB6}"/>
              </a:ext>
            </a:extLst>
          </p:cNvPr>
          <p:cNvSpPr/>
          <p:nvPr/>
        </p:nvSpPr>
        <p:spPr>
          <a:xfrm>
            <a:off x="5286375" y="6517716"/>
            <a:ext cx="3025775" cy="625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E9D7C1-24D7-4319-8187-9AA97C505FB4}"/>
              </a:ext>
            </a:extLst>
          </p:cNvPr>
          <p:cNvSpPr/>
          <p:nvPr/>
        </p:nvSpPr>
        <p:spPr>
          <a:xfrm>
            <a:off x="6197601" y="6390716"/>
            <a:ext cx="1130300" cy="571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B6BF40-2805-4CB5-B962-8DDDBCDE6B66}"/>
              </a:ext>
            </a:extLst>
          </p:cNvPr>
          <p:cNvSpPr/>
          <p:nvPr/>
        </p:nvSpPr>
        <p:spPr>
          <a:xfrm>
            <a:off x="6009953" y="6470940"/>
            <a:ext cx="1489397" cy="571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BFAE48-CEE7-4144-849F-31CE95CD5DDC}"/>
              </a:ext>
            </a:extLst>
          </p:cNvPr>
          <p:cNvSpPr/>
          <p:nvPr/>
        </p:nvSpPr>
        <p:spPr>
          <a:xfrm>
            <a:off x="8103705" y="6653567"/>
            <a:ext cx="1903571" cy="571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C7EA2D-921A-47D5-97B1-64A5EF5882F7}"/>
              </a:ext>
            </a:extLst>
          </p:cNvPr>
          <p:cNvSpPr/>
          <p:nvPr/>
        </p:nvSpPr>
        <p:spPr>
          <a:xfrm>
            <a:off x="6902127" y="6564754"/>
            <a:ext cx="1489397" cy="571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2CC1BC-28A6-49EA-A09D-26605D4D050F}"/>
              </a:ext>
            </a:extLst>
          </p:cNvPr>
          <p:cNvSpPr/>
          <p:nvPr/>
        </p:nvSpPr>
        <p:spPr>
          <a:xfrm>
            <a:off x="7050870" y="6628341"/>
            <a:ext cx="1489397" cy="571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878482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A0965DD-835A-44A3-8320-5FC9027862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8FC0F8B-7BBC-4C68-A504-DBA4EC7AE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3EBE2D8F-B449-4B56-A498-4ED89CD9F8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84" b="6698"/>
          <a:stretch/>
        </p:blipFill>
        <p:spPr bwMode="auto">
          <a:xfrm>
            <a:off x="1823093" y="423862"/>
            <a:ext cx="8545814" cy="601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2AA747E-F7B7-46BA-8179-90D4994DBBA6}"/>
              </a:ext>
            </a:extLst>
          </p:cNvPr>
          <p:cNvSpPr/>
          <p:nvPr/>
        </p:nvSpPr>
        <p:spPr>
          <a:xfrm>
            <a:off x="2306633" y="-139843"/>
            <a:ext cx="1489397" cy="571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09F814-785C-4CA9-B00E-B5F1A2DD6CF3}"/>
              </a:ext>
            </a:extLst>
          </p:cNvPr>
          <p:cNvSpPr/>
          <p:nvPr/>
        </p:nvSpPr>
        <p:spPr>
          <a:xfrm>
            <a:off x="4606603" y="214269"/>
            <a:ext cx="2525717" cy="684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BA8C31-8259-462A-8D74-3C4F0A6C80D7}"/>
              </a:ext>
            </a:extLst>
          </p:cNvPr>
          <p:cNvSpPr/>
          <p:nvPr/>
        </p:nvSpPr>
        <p:spPr>
          <a:xfrm>
            <a:off x="7748682" y="48643"/>
            <a:ext cx="1807210" cy="571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C01D74-AEDD-4646-A5E8-2EF56E7521AA}"/>
              </a:ext>
            </a:extLst>
          </p:cNvPr>
          <p:cNvSpPr/>
          <p:nvPr/>
        </p:nvSpPr>
        <p:spPr>
          <a:xfrm>
            <a:off x="8631332" y="315343"/>
            <a:ext cx="1700610" cy="571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52534911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356F59-4AD7-4484-AA82-17195ECE83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4F46D2-802F-40DE-9A8E-0C3157E7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7FD45068-2F90-402E-BB25-670C190DB9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57"/>
          <a:stretch/>
        </p:blipFill>
        <p:spPr bwMode="auto">
          <a:xfrm>
            <a:off x="1845468" y="0"/>
            <a:ext cx="8501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2C611D-AD64-4773-BB23-81E13AA6E9D5}"/>
              </a:ext>
            </a:extLst>
          </p:cNvPr>
          <p:cNvSpPr/>
          <p:nvPr/>
        </p:nvSpPr>
        <p:spPr>
          <a:xfrm>
            <a:off x="6351416" y="6273035"/>
            <a:ext cx="2971878" cy="684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299525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356F59-4AD7-4484-AA82-17195ECE83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4F46D2-802F-40DE-9A8E-0C3157E7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7FD45068-2F90-402E-BB25-670C190DB9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7" b="6848"/>
          <a:stretch/>
        </p:blipFill>
        <p:spPr bwMode="auto">
          <a:xfrm>
            <a:off x="1845468" y="183524"/>
            <a:ext cx="8501063" cy="649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481058-CDE6-4E1F-BB06-93647F134D70}"/>
              </a:ext>
            </a:extLst>
          </p:cNvPr>
          <p:cNvSpPr/>
          <p:nvPr/>
        </p:nvSpPr>
        <p:spPr>
          <a:xfrm>
            <a:off x="1504815" y="37317"/>
            <a:ext cx="3847114" cy="2194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763987-10C8-43AB-A113-AF07E64E5B72}"/>
              </a:ext>
            </a:extLst>
          </p:cNvPr>
          <p:cNvSpPr/>
          <p:nvPr/>
        </p:nvSpPr>
        <p:spPr>
          <a:xfrm>
            <a:off x="5577214" y="-35787"/>
            <a:ext cx="2525717" cy="797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134973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409215-0677-4DDB-9C57-E99D311B51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85B0F0-48F2-441C-AEAF-172F54930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E4F99B5F-B649-4387-9797-D4F6FC497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0393"/>
          <a:stretch/>
        </p:blipFill>
        <p:spPr bwMode="auto">
          <a:xfrm>
            <a:off x="1845468" y="-295835"/>
            <a:ext cx="8501063" cy="715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C5D1D2-CDD9-44E0-BDE9-A0F576997F9E}"/>
              </a:ext>
            </a:extLst>
          </p:cNvPr>
          <p:cNvSpPr/>
          <p:nvPr/>
        </p:nvSpPr>
        <p:spPr>
          <a:xfrm>
            <a:off x="4355591" y="6188925"/>
            <a:ext cx="3667821" cy="2081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9C5F7C-C48F-4930-AC7A-62FC3A056AFD}"/>
              </a:ext>
            </a:extLst>
          </p:cNvPr>
          <p:cNvSpPr/>
          <p:nvPr/>
        </p:nvSpPr>
        <p:spPr>
          <a:xfrm>
            <a:off x="4446495" y="6111148"/>
            <a:ext cx="600634" cy="457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71603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409215-0677-4DDB-9C57-E99D311B51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85B0F0-48F2-441C-AEAF-172F54930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E4F99B5F-B649-4387-9797-D4F6FC497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12" b="6320"/>
          <a:stretch/>
        </p:blipFill>
        <p:spPr bwMode="auto">
          <a:xfrm>
            <a:off x="1845468" y="304547"/>
            <a:ext cx="8501063" cy="624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BA5939-8822-474C-A243-4F3AA71BB009}"/>
              </a:ext>
            </a:extLst>
          </p:cNvPr>
          <p:cNvSpPr/>
          <p:nvPr/>
        </p:nvSpPr>
        <p:spPr>
          <a:xfrm>
            <a:off x="1653895" y="-398099"/>
            <a:ext cx="3667821" cy="2081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8C90E4-8D60-40F5-9A2A-1BA9BDA56C58}"/>
              </a:ext>
            </a:extLst>
          </p:cNvPr>
          <p:cNvSpPr/>
          <p:nvPr/>
        </p:nvSpPr>
        <p:spPr>
          <a:xfrm>
            <a:off x="2133601" y="103925"/>
            <a:ext cx="2076492" cy="2081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2E5B77-F1FA-47B5-A3E0-36E5FC522A6F}"/>
              </a:ext>
            </a:extLst>
          </p:cNvPr>
          <p:cNvSpPr/>
          <p:nvPr/>
        </p:nvSpPr>
        <p:spPr>
          <a:xfrm>
            <a:off x="8092562" y="0"/>
            <a:ext cx="3667821" cy="2657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F6798F-B05B-4134-A526-365E6AF4DA9D}"/>
              </a:ext>
            </a:extLst>
          </p:cNvPr>
          <p:cNvSpPr/>
          <p:nvPr/>
        </p:nvSpPr>
        <p:spPr>
          <a:xfrm>
            <a:off x="7744356" y="-1425402"/>
            <a:ext cx="3667821" cy="2081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5DAC59-6BA6-4203-AE92-E83D457BB596}"/>
              </a:ext>
            </a:extLst>
          </p:cNvPr>
          <p:cNvSpPr/>
          <p:nvPr/>
        </p:nvSpPr>
        <p:spPr>
          <a:xfrm rot="3622940">
            <a:off x="6244093" y="-1552960"/>
            <a:ext cx="1663290" cy="2081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2A7011-3AC1-45F0-8A7F-B56A51AE0D3D}"/>
              </a:ext>
            </a:extLst>
          </p:cNvPr>
          <p:cNvSpPr/>
          <p:nvPr/>
        </p:nvSpPr>
        <p:spPr>
          <a:xfrm rot="1433305">
            <a:off x="5318208" y="-1763257"/>
            <a:ext cx="1636546" cy="2081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014137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F9B943-225A-4D13-AB06-4D1F4CDEB9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F45E86-6966-4759-903D-C9064F9DD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8549D6F-A33E-4026-8B96-898E2A4E9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57"/>
          <a:stretch/>
        </p:blipFill>
        <p:spPr bwMode="auto">
          <a:xfrm>
            <a:off x="1845468" y="0"/>
            <a:ext cx="8501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572C04-4CA8-4B79-9F1D-A57446C4C041}"/>
              </a:ext>
            </a:extLst>
          </p:cNvPr>
          <p:cNvSpPr/>
          <p:nvPr/>
        </p:nvSpPr>
        <p:spPr>
          <a:xfrm>
            <a:off x="6624917" y="6448858"/>
            <a:ext cx="3451411" cy="608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FD50DA-8679-4581-A0E7-0FB38FB986B6}"/>
              </a:ext>
            </a:extLst>
          </p:cNvPr>
          <p:cNvSpPr/>
          <p:nvPr/>
        </p:nvSpPr>
        <p:spPr>
          <a:xfrm>
            <a:off x="4899211" y="4823012"/>
            <a:ext cx="2156013" cy="23499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098877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F9B943-225A-4D13-AB06-4D1F4CDEB9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F45E86-6966-4759-903D-C9064F9DD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8549D6F-A33E-4026-8B96-898E2A4E9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60" b="6701"/>
          <a:stretch/>
        </p:blipFill>
        <p:spPr bwMode="auto">
          <a:xfrm>
            <a:off x="1845468" y="367553"/>
            <a:ext cx="8501063" cy="622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550820-F92B-4863-8F5F-29079E3D8D6C}"/>
              </a:ext>
            </a:extLst>
          </p:cNvPr>
          <p:cNvSpPr/>
          <p:nvPr/>
        </p:nvSpPr>
        <p:spPr>
          <a:xfrm>
            <a:off x="1532965" y="130819"/>
            <a:ext cx="3182469" cy="2081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60495D-50E1-4A56-AF77-810D77329710}"/>
              </a:ext>
            </a:extLst>
          </p:cNvPr>
          <p:cNvSpPr/>
          <p:nvPr/>
        </p:nvSpPr>
        <p:spPr>
          <a:xfrm>
            <a:off x="7530916" y="268941"/>
            <a:ext cx="2222684" cy="475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4992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409215-0677-4DDB-9C57-E99D311B51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85B0F0-48F2-441C-AEAF-172F54930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E4F99B5F-B649-4387-9797-D4F6FC497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12" b="6320"/>
          <a:stretch/>
        </p:blipFill>
        <p:spPr bwMode="auto">
          <a:xfrm>
            <a:off x="1845468" y="304547"/>
            <a:ext cx="8501063" cy="624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BA5939-8822-474C-A243-4F3AA71BB009}"/>
              </a:ext>
            </a:extLst>
          </p:cNvPr>
          <p:cNvSpPr/>
          <p:nvPr/>
        </p:nvSpPr>
        <p:spPr>
          <a:xfrm>
            <a:off x="1653895" y="-398099"/>
            <a:ext cx="3667821" cy="2081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8C90E4-8D60-40F5-9A2A-1BA9BDA56C58}"/>
              </a:ext>
            </a:extLst>
          </p:cNvPr>
          <p:cNvSpPr/>
          <p:nvPr/>
        </p:nvSpPr>
        <p:spPr>
          <a:xfrm>
            <a:off x="2133601" y="103925"/>
            <a:ext cx="2076492" cy="2081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2E5B77-F1FA-47B5-A3E0-36E5FC522A6F}"/>
              </a:ext>
            </a:extLst>
          </p:cNvPr>
          <p:cNvSpPr/>
          <p:nvPr/>
        </p:nvSpPr>
        <p:spPr>
          <a:xfrm>
            <a:off x="8092562" y="0"/>
            <a:ext cx="3667821" cy="2657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F6798F-B05B-4134-A526-365E6AF4DA9D}"/>
              </a:ext>
            </a:extLst>
          </p:cNvPr>
          <p:cNvSpPr/>
          <p:nvPr/>
        </p:nvSpPr>
        <p:spPr>
          <a:xfrm>
            <a:off x="7744356" y="-1425402"/>
            <a:ext cx="3667821" cy="2081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5DAC59-6BA6-4203-AE92-E83D457BB596}"/>
              </a:ext>
            </a:extLst>
          </p:cNvPr>
          <p:cNvSpPr/>
          <p:nvPr/>
        </p:nvSpPr>
        <p:spPr>
          <a:xfrm rot="3622940">
            <a:off x="6244093" y="-1552960"/>
            <a:ext cx="1663290" cy="2081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2A7011-3AC1-45F0-8A7F-B56A51AE0D3D}"/>
              </a:ext>
            </a:extLst>
          </p:cNvPr>
          <p:cNvSpPr/>
          <p:nvPr/>
        </p:nvSpPr>
        <p:spPr>
          <a:xfrm rot="1433305">
            <a:off x="5318208" y="-1763257"/>
            <a:ext cx="1636546" cy="2081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287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658814" y="1503575"/>
            <a:ext cx="10107922" cy="447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DE" dirty="0"/>
              <a:t>W</a:t>
            </a:r>
            <a:r>
              <a:rPr lang="de-DE" dirty="0"/>
              <a:t>e</a:t>
            </a:r>
            <a:r>
              <a:rPr lang="en-DE" dirty="0" err="1"/>
              <a:t>chselt</a:t>
            </a:r>
            <a:r>
              <a:rPr lang="de-DE" dirty="0"/>
              <a:t> die drei Scrum Rollen (Product Owner, Scrum Master, Entwicklungsteam)</a:t>
            </a:r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de-DE" dirty="0"/>
              <a:t>P</a:t>
            </a:r>
            <a:r>
              <a:rPr lang="en-DE" dirty="0" err="1"/>
              <a:t>räsentiert</a:t>
            </a:r>
            <a:r>
              <a:rPr lang="en-DE" dirty="0"/>
              <a:t> die “Learned” Items</a:t>
            </a:r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DE" dirty="0"/>
              <a:t>Holt Stakeholder Feedback </a:t>
            </a:r>
            <a:r>
              <a:rPr lang="en-DE" dirty="0" err="1"/>
              <a:t>ein</a:t>
            </a: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DE" dirty="0"/>
              <a:t>A</a:t>
            </a:r>
            <a:r>
              <a:rPr lang="de-DE" dirty="0"/>
              <a:t>k</a:t>
            </a:r>
            <a:r>
              <a:rPr lang="en-DE" dirty="0"/>
              <a:t>t</a:t>
            </a:r>
            <a:r>
              <a:rPr lang="de-DE" dirty="0"/>
              <a:t>u</a:t>
            </a:r>
            <a:r>
              <a:rPr lang="en-DE" dirty="0"/>
              <a:t>a</a:t>
            </a:r>
            <a:r>
              <a:rPr lang="de-DE" dirty="0"/>
              <a:t>l</a:t>
            </a:r>
            <a:r>
              <a:rPr lang="en-DE" dirty="0" err="1"/>
              <a:t>i</a:t>
            </a:r>
            <a:r>
              <a:rPr lang="de-DE" dirty="0"/>
              <a:t>s</a:t>
            </a:r>
            <a:r>
              <a:rPr lang="en-DE" dirty="0" err="1"/>
              <a:t>i</a:t>
            </a:r>
            <a:r>
              <a:rPr lang="de-DE" dirty="0"/>
              <a:t>e</a:t>
            </a:r>
            <a:r>
              <a:rPr lang="en-DE" dirty="0"/>
              <a:t>r</a:t>
            </a:r>
            <a:r>
              <a:rPr lang="de-DE" dirty="0"/>
              <a:t>t</a:t>
            </a:r>
            <a:r>
              <a:rPr lang="en-DE" dirty="0"/>
              <a:t> </a:t>
            </a:r>
            <a:r>
              <a:rPr lang="de-DE" dirty="0"/>
              <a:t>e</a:t>
            </a:r>
            <a:r>
              <a:rPr lang="en-DE" dirty="0" err="1"/>
              <a:t>uer</a:t>
            </a:r>
            <a:r>
              <a:rPr lang="en-DE" dirty="0"/>
              <a:t> Product </a:t>
            </a:r>
            <a:r>
              <a:rPr lang="de-DE" dirty="0"/>
              <a:t>Backlog</a:t>
            </a:r>
            <a:endParaRPr dirty="0"/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de-DE" dirty="0"/>
              <a:t>Woche 4 –</a:t>
            </a:r>
            <a:r>
              <a:rPr lang="en-DE" dirty="0"/>
              <a:t> </a:t>
            </a:r>
            <a:r>
              <a:rPr lang="de-DE" dirty="0"/>
              <a:t>S</a:t>
            </a:r>
            <a:r>
              <a:rPr lang="en-DE" dirty="0"/>
              <a:t>print Review </a:t>
            </a:r>
            <a:r>
              <a:rPr lang="de-DE" dirty="0"/>
              <a:t>– 3 Groups</a:t>
            </a:r>
            <a:endParaRPr dirty="0"/>
          </a:p>
        </p:txBody>
      </p:sp>
      <p:sp>
        <p:nvSpPr>
          <p:cNvPr id="2" name="Google Shape;180;p27">
            <a:extLst>
              <a:ext uri="{FF2B5EF4-FFF2-40B4-BE49-F238E27FC236}">
                <a16:creationId xmlns:a16="http://schemas.microsoft.com/office/drawing/2014/main" id="{3110E030-4A05-423F-94DD-CD26EF3B47AC}"/>
              </a:ext>
            </a:extLst>
          </p:cNvPr>
          <p:cNvSpPr txBox="1"/>
          <p:nvPr/>
        </p:nvSpPr>
        <p:spPr>
          <a:xfrm>
            <a:off x="3352800" y="5486399"/>
            <a:ext cx="8056194" cy="99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youtube.com/watch?v=2Jhf7PcYrzY</a:t>
            </a:r>
            <a:endParaRPr lang="en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scrumguides.org/scrum-guide.html#events-review</a:t>
            </a:r>
          </a:p>
        </p:txBody>
      </p:sp>
    </p:spTree>
    <p:extLst>
      <p:ext uri="{BB962C8B-B14F-4D97-AF65-F5344CB8AC3E}">
        <p14:creationId xmlns:p14="http://schemas.microsoft.com/office/powerpoint/2010/main" val="29117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F9B943-225A-4D13-AB06-4D1F4CDEB9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F45E86-6966-4759-903D-C9064F9DD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8549D6F-A33E-4026-8B96-898E2A4E9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57"/>
          <a:stretch/>
        </p:blipFill>
        <p:spPr bwMode="auto">
          <a:xfrm>
            <a:off x="1845468" y="0"/>
            <a:ext cx="8501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572C04-4CA8-4B79-9F1D-A57446C4C041}"/>
              </a:ext>
            </a:extLst>
          </p:cNvPr>
          <p:cNvSpPr/>
          <p:nvPr/>
        </p:nvSpPr>
        <p:spPr>
          <a:xfrm>
            <a:off x="6624917" y="6448858"/>
            <a:ext cx="3451411" cy="608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FD50DA-8679-4581-A0E7-0FB38FB986B6}"/>
              </a:ext>
            </a:extLst>
          </p:cNvPr>
          <p:cNvSpPr/>
          <p:nvPr/>
        </p:nvSpPr>
        <p:spPr>
          <a:xfrm>
            <a:off x="4899211" y="4823012"/>
            <a:ext cx="2156013" cy="23499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065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F9B943-225A-4D13-AB06-4D1F4CDEB9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F45E86-6966-4759-903D-C9064F9DD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8549D6F-A33E-4026-8B96-898E2A4E9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60" b="6701"/>
          <a:stretch/>
        </p:blipFill>
        <p:spPr bwMode="auto">
          <a:xfrm>
            <a:off x="1845468" y="367553"/>
            <a:ext cx="8501063" cy="622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550820-F92B-4863-8F5F-29079E3D8D6C}"/>
              </a:ext>
            </a:extLst>
          </p:cNvPr>
          <p:cNvSpPr/>
          <p:nvPr/>
        </p:nvSpPr>
        <p:spPr>
          <a:xfrm>
            <a:off x="1532965" y="130819"/>
            <a:ext cx="3182469" cy="2081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60495D-50E1-4A56-AF77-810D77329710}"/>
              </a:ext>
            </a:extLst>
          </p:cNvPr>
          <p:cNvSpPr/>
          <p:nvPr/>
        </p:nvSpPr>
        <p:spPr>
          <a:xfrm>
            <a:off x="7530916" y="268941"/>
            <a:ext cx="2222684" cy="475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7966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658814" y="1503575"/>
            <a:ext cx="10107922" cy="447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dirty="0"/>
              <a:t>Fragen:</a:t>
            </a:r>
          </a:p>
          <a:p>
            <a:pPr marL="180975" lvl="0" indent="-180975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-DE" dirty="0"/>
              <a:t>Was war gut (</a:t>
            </a:r>
            <a:r>
              <a:rPr lang="en-DE" dirty="0" err="1"/>
              <a:t>wie</a:t>
            </a:r>
            <a:r>
              <a:rPr lang="en-DE" dirty="0"/>
              <a:t> </a:t>
            </a:r>
            <a:r>
              <a:rPr lang="en-DE" dirty="0" err="1"/>
              <a:t>wir</a:t>
            </a:r>
            <a:r>
              <a:rPr lang="en-DE" dirty="0"/>
              <a:t> </a:t>
            </a:r>
            <a:r>
              <a:rPr lang="en-DE" dirty="0" err="1"/>
              <a:t>zusammen</a:t>
            </a:r>
            <a:r>
              <a:rPr lang="en-DE" dirty="0"/>
              <a:t> </a:t>
            </a:r>
            <a:r>
              <a:rPr lang="en-DE" dirty="0" err="1"/>
              <a:t>gearbeitet</a:t>
            </a:r>
            <a:r>
              <a:rPr lang="en-DE" dirty="0"/>
              <a:t> </a:t>
            </a:r>
            <a:r>
              <a:rPr lang="en-DE" dirty="0" err="1"/>
              <a:t>haben</a:t>
            </a:r>
            <a:r>
              <a:rPr lang="en-DE" dirty="0"/>
              <a:t>)</a:t>
            </a:r>
            <a:r>
              <a:rPr lang="de-DE" dirty="0"/>
              <a:t>?</a:t>
            </a:r>
          </a:p>
          <a:p>
            <a:pPr marL="180975" lvl="0" indent="-180975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de-DE" dirty="0"/>
              <a:t>Was </a:t>
            </a:r>
            <a:r>
              <a:rPr lang="en-DE" dirty="0"/>
              <a:t>war </a:t>
            </a:r>
            <a:r>
              <a:rPr lang="en-DE" dirty="0" err="1"/>
              <a:t>nicht</a:t>
            </a:r>
            <a:r>
              <a:rPr lang="en-DE" dirty="0"/>
              <a:t> so gut</a:t>
            </a:r>
            <a:r>
              <a:rPr lang="de-DE" dirty="0"/>
              <a:t>?</a:t>
            </a:r>
          </a:p>
          <a:p>
            <a:pPr marL="180975" lvl="0" indent="-180975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-DE" dirty="0"/>
              <a:t>Wie </a:t>
            </a:r>
            <a:r>
              <a:rPr lang="en-DE" dirty="0" err="1"/>
              <a:t>könnte</a:t>
            </a:r>
            <a:r>
              <a:rPr lang="en-DE" dirty="0"/>
              <a:t> es </a:t>
            </a:r>
            <a:r>
              <a:rPr lang="en-DE" dirty="0" err="1"/>
              <a:t>besser</a:t>
            </a:r>
            <a:r>
              <a:rPr lang="en-DE" dirty="0"/>
              <a:t> </a:t>
            </a:r>
            <a:r>
              <a:rPr lang="en-DE" dirty="0" err="1"/>
              <a:t>gehen</a:t>
            </a:r>
            <a:r>
              <a:rPr lang="de-DE" dirty="0"/>
              <a:t>?</a:t>
            </a: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DE" dirty="0"/>
              <a:t>W</a:t>
            </a:r>
            <a:r>
              <a:rPr lang="de-DE" dirty="0"/>
              <a:t>e</a:t>
            </a:r>
            <a:r>
              <a:rPr lang="en-DE" dirty="0" err="1"/>
              <a:t>chselt</a:t>
            </a:r>
            <a:r>
              <a:rPr lang="de-DE" dirty="0"/>
              <a:t> die drei Scrum Rollen (Product Owner, Scrum Master, Entwicklungsteam)</a:t>
            </a:r>
            <a:endParaRPr lang="en-DE"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DE" dirty="0"/>
              <a:t>Plant </a:t>
            </a:r>
            <a:r>
              <a:rPr lang="en-DE" dirty="0" err="1"/>
              <a:t>eure</a:t>
            </a:r>
            <a:r>
              <a:rPr lang="en-DE" dirty="0"/>
              <a:t> </a:t>
            </a:r>
            <a:r>
              <a:rPr lang="en-DE" dirty="0" err="1"/>
              <a:t>Retrospektive</a:t>
            </a:r>
            <a:r>
              <a:rPr lang="en-DE" dirty="0"/>
              <a:t> </a:t>
            </a:r>
            <a:r>
              <a:rPr lang="en-DE" dirty="0" err="1"/>
              <a:t>mit</a:t>
            </a:r>
            <a:r>
              <a:rPr lang="en-DE" dirty="0"/>
              <a:t> </a:t>
            </a:r>
            <a:r>
              <a:rPr lang="de-DE" dirty="0">
                <a:hlinkClick r:id="rId3"/>
              </a:rPr>
              <a:t>retromat.org</a:t>
            </a:r>
            <a:endParaRPr lang="en-DE"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DE" dirty="0" err="1"/>
              <a:t>Leitet</a:t>
            </a:r>
            <a:r>
              <a:rPr lang="en-DE" dirty="0"/>
              <a:t> </a:t>
            </a:r>
            <a:r>
              <a:rPr lang="en-DE" dirty="0" err="1"/>
              <a:t>Maßnahmen</a:t>
            </a:r>
            <a:r>
              <a:rPr lang="en-DE" dirty="0"/>
              <a:t> ab und </a:t>
            </a:r>
            <a:r>
              <a:rPr lang="en-DE" dirty="0" err="1"/>
              <a:t>verteilt</a:t>
            </a:r>
            <a:r>
              <a:rPr lang="en-DE" dirty="0"/>
              <a:t> </a:t>
            </a:r>
            <a:r>
              <a:rPr lang="en-DE" dirty="0" err="1"/>
              <a:t>wer</a:t>
            </a:r>
            <a:r>
              <a:rPr lang="en-DE" dirty="0"/>
              <a:t> </a:t>
            </a:r>
            <a:r>
              <a:rPr lang="en-DE" dirty="0" err="1"/>
              <a:t>sich</a:t>
            </a:r>
            <a:r>
              <a:rPr lang="en-DE" dirty="0"/>
              <a:t> </a:t>
            </a:r>
            <a:r>
              <a:rPr lang="en-DE" dirty="0" err="1"/>
              <a:t>darum</a:t>
            </a:r>
            <a:r>
              <a:rPr lang="en-DE" dirty="0"/>
              <a:t> </a:t>
            </a:r>
            <a:r>
              <a:rPr lang="en-DE" dirty="0" err="1"/>
              <a:t>kümmert</a:t>
            </a:r>
            <a:endParaRPr lang="de-DE" dirty="0"/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de-DE" dirty="0"/>
              <a:t>Woche 4 –</a:t>
            </a:r>
            <a:r>
              <a:rPr lang="en-DE" dirty="0"/>
              <a:t> </a:t>
            </a:r>
            <a:r>
              <a:rPr lang="de-DE" dirty="0"/>
              <a:t>S</a:t>
            </a:r>
            <a:r>
              <a:rPr lang="en-DE" dirty="0"/>
              <a:t>print Retrospective </a:t>
            </a:r>
            <a:r>
              <a:rPr lang="de-DE" dirty="0"/>
              <a:t>– 3 Groups</a:t>
            </a:r>
            <a:endParaRPr dirty="0"/>
          </a:p>
        </p:txBody>
      </p:sp>
      <p:sp>
        <p:nvSpPr>
          <p:cNvPr id="2" name="Google Shape;180;p27">
            <a:extLst>
              <a:ext uri="{FF2B5EF4-FFF2-40B4-BE49-F238E27FC236}">
                <a16:creationId xmlns:a16="http://schemas.microsoft.com/office/drawing/2014/main" id="{3110E030-4A05-423F-94DD-CD26EF3B47AC}"/>
              </a:ext>
            </a:extLst>
          </p:cNvPr>
          <p:cNvSpPr txBox="1"/>
          <p:nvPr/>
        </p:nvSpPr>
        <p:spPr>
          <a:xfrm>
            <a:off x="3352800" y="5486399"/>
            <a:ext cx="8056194" cy="99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youtube.com/watch?v=MFLvQXMNrO8</a:t>
            </a:r>
            <a:endParaRPr lang="en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scrumguides.org/scrum-guide.html#events-retro</a:t>
            </a:r>
            <a:endParaRPr lang="en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retromat.org</a:t>
            </a:r>
          </a:p>
        </p:txBody>
      </p:sp>
    </p:spTree>
    <p:extLst>
      <p:ext uri="{BB962C8B-B14F-4D97-AF65-F5344CB8AC3E}">
        <p14:creationId xmlns:p14="http://schemas.microsoft.com/office/powerpoint/2010/main" val="1307711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6" descr="Coffe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7962" y="80963"/>
            <a:ext cx="6708775" cy="6708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6649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 txBox="1">
            <a:spLocks noGrp="1"/>
          </p:cNvSpPr>
          <p:nvPr>
            <p:ph type="title"/>
          </p:nvPr>
        </p:nvSpPr>
        <p:spPr>
          <a:xfrm>
            <a:off x="1041600" y="1753689"/>
            <a:ext cx="10108800" cy="26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en-DE" dirty="0"/>
              <a:t>C</a:t>
            </a:r>
            <a:r>
              <a:rPr lang="de-DE" dirty="0"/>
              <a:t>h</a:t>
            </a:r>
            <a:r>
              <a:rPr lang="en-DE" dirty="0" err="1"/>
              <a:t>eckpoint</a:t>
            </a:r>
            <a:r>
              <a:rPr lang="en-DE" dirty="0"/>
              <a:t> – Week 4</a:t>
            </a:r>
            <a:endParaRPr dirty="0"/>
          </a:p>
        </p:txBody>
      </p:sp>
      <p:sp>
        <p:nvSpPr>
          <p:cNvPr id="329" name="Google Shape;329;p38"/>
          <p:cNvSpPr txBox="1">
            <a:spLocks noGrp="1"/>
          </p:cNvSpPr>
          <p:nvPr>
            <p:ph type="dt" idx="4294967295"/>
          </p:nvPr>
        </p:nvSpPr>
        <p:spPr>
          <a:xfrm>
            <a:off x="0" y="6189663"/>
            <a:ext cx="1800225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10/30/2018</a:t>
            </a:r>
            <a:endParaRPr/>
          </a:p>
        </p:txBody>
      </p:sp>
      <p:sp>
        <p:nvSpPr>
          <p:cNvPr id="330" name="Google Shape;330;p38"/>
          <p:cNvSpPr txBox="1">
            <a:spLocks noGrp="1"/>
          </p:cNvSpPr>
          <p:nvPr>
            <p:ph type="sldNum" idx="4294967295"/>
          </p:nvPr>
        </p:nvSpPr>
        <p:spPr>
          <a:xfrm>
            <a:off x="11650663" y="6189663"/>
            <a:ext cx="541337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0474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6" descr="Coffe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7962" y="80963"/>
            <a:ext cx="6708775" cy="6708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1818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8CEEA5-4FA5-4D5C-BD5A-D5FD385311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D342AF-F9AD-413E-8C09-D827E0D852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19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E5C9A2-8E7B-4E02-8D69-DC7DCB285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050" name="Picture 2" descr="Askavusa: Open Space Technology Parte 1">
            <a:extLst>
              <a:ext uri="{FF2B5EF4-FFF2-40B4-BE49-F238E27FC236}">
                <a16:creationId xmlns:a16="http://schemas.microsoft.com/office/drawing/2014/main" id="{74A4FABB-F640-41C1-A162-3ABF4F3F4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3" y="0"/>
            <a:ext cx="9983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3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37EC91-3C19-4019-8BAB-86BB021DD6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7D731BA-AE08-4711-BBEE-391D42722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14294E-9B2E-48AD-B100-8248BD0ECDD5}"/>
              </a:ext>
            </a:extLst>
          </p:cNvPr>
          <p:cNvSpPr/>
          <p:nvPr/>
        </p:nvSpPr>
        <p:spPr>
          <a:xfrm>
            <a:off x="3694545" y="6179127"/>
            <a:ext cx="4867564" cy="1708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By the way, One Word At A Time (GAME) - YouTube">
            <a:extLst>
              <a:ext uri="{FF2B5EF4-FFF2-40B4-BE49-F238E27FC236}">
                <a16:creationId xmlns:a16="http://schemas.microsoft.com/office/drawing/2014/main" id="{52E6230F-E333-457E-84FA-2D9B7046D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117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at is an Open Space?">
            <a:extLst>
              <a:ext uri="{FF2B5EF4-FFF2-40B4-BE49-F238E27FC236}">
                <a16:creationId xmlns:a16="http://schemas.microsoft.com/office/drawing/2014/main" id="{10D43E1B-2A16-40E7-B550-A619AE961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0"/>
            <a:ext cx="100091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647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658814" y="1503575"/>
            <a:ext cx="10107922" cy="447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dirty="0"/>
              <a:t>Fragen:</a:t>
            </a:r>
            <a:endParaRPr dirty="0"/>
          </a:p>
          <a:p>
            <a:pPr marL="180975" lvl="0" indent="-180975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de-DE" dirty="0"/>
              <a:t>Was würdest du gerne wiederholen oder vertiefen?</a:t>
            </a: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endParaRPr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de-DE" dirty="0"/>
              <a:t>Put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marketplace</a:t>
            </a: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de-DE" dirty="0" err="1"/>
              <a:t>Advertise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in front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group</a:t>
            </a: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de-DE" dirty="0" err="1"/>
              <a:t>Everyone</a:t>
            </a:r>
            <a:r>
              <a:rPr lang="de-DE" dirty="0"/>
              <a:t> </a:t>
            </a:r>
            <a:r>
              <a:rPr lang="de-DE" dirty="0" err="1"/>
              <a:t>chooses</a:t>
            </a:r>
            <a:r>
              <a:rPr lang="de-DE" dirty="0"/>
              <a:t> a </a:t>
            </a:r>
            <a:r>
              <a:rPr lang="de-DE" dirty="0" err="1"/>
              <a:t>session</a:t>
            </a: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de-DE" dirty="0"/>
              <a:t>Self-</a:t>
            </a:r>
            <a:r>
              <a:rPr lang="de-DE" dirty="0" err="1"/>
              <a:t>organize</a:t>
            </a: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de-DE" dirty="0"/>
              <a:t>Put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outcomes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proceedings</a:t>
            </a:r>
            <a:endParaRPr dirty="0"/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de-DE" dirty="0"/>
              <a:t>Repetition - Open Space – 1 Group</a:t>
            </a:r>
            <a:endParaRPr dirty="0"/>
          </a:p>
        </p:txBody>
      </p:sp>
      <p:sp>
        <p:nvSpPr>
          <p:cNvPr id="180" name="Google Shape;180;p27"/>
          <p:cNvSpPr txBox="1"/>
          <p:nvPr/>
        </p:nvSpPr>
        <p:spPr>
          <a:xfrm>
            <a:off x="3352800" y="5486399"/>
            <a:ext cx="8056194" cy="99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de.wikipedia.org/wiki/Open_Space</a:t>
            </a: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youtu.be/XFLPO0l3l9s</a:t>
            </a: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0117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6" descr="Coffe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7962" y="80963"/>
            <a:ext cx="6708775" cy="6708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7797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>
            <a:spLocks noGrp="1"/>
          </p:cNvSpPr>
          <p:nvPr>
            <p:ph type="ctrTitle"/>
          </p:nvPr>
        </p:nvSpPr>
        <p:spPr>
          <a:xfrm>
            <a:off x="1674255" y="1122363"/>
            <a:ext cx="8843490" cy="262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/>
          <a:p>
            <a:pPr marL="0" lvl="0" indent="0" algn="ctr" rtl="0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</a:pPr>
            <a:r>
              <a:rPr lang="de-DE" dirty="0"/>
              <a:t>Day </a:t>
            </a:r>
            <a:r>
              <a:rPr lang="en-DE" dirty="0"/>
              <a:t>5</a:t>
            </a:r>
            <a:endParaRPr dirty="0"/>
          </a:p>
        </p:txBody>
      </p:sp>
      <p:sp>
        <p:nvSpPr>
          <p:cNvPr id="130" name="Google Shape;130;p23"/>
          <p:cNvSpPr txBox="1">
            <a:spLocks noGrp="1"/>
          </p:cNvSpPr>
          <p:nvPr>
            <p:ph type="subTitle" idx="1"/>
          </p:nvPr>
        </p:nvSpPr>
        <p:spPr>
          <a:xfrm>
            <a:off x="1674255" y="4146996"/>
            <a:ext cx="8843490" cy="105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DE" dirty="0"/>
              <a:t>Repetition &amp; Backlog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56545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"/>
          <p:cNvSpPr txBox="1"/>
          <p:nvPr/>
        </p:nvSpPr>
        <p:spPr>
          <a:xfrm>
            <a:off x="658813" y="1122363"/>
            <a:ext cx="10117137" cy="262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endParaRPr sz="4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Day </a:t>
            </a:r>
            <a:r>
              <a:rPr lang="en-DE" sz="4000" b="1" dirty="0">
                <a:solidFill>
                  <a:schemeClr val="lt1"/>
                </a:solidFill>
              </a:rPr>
              <a:t>5</a:t>
            </a: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R</a:t>
            </a:r>
            <a:r>
              <a:rPr lang="en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DE" sz="40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DE" sz="40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 </a:t>
            </a:r>
            <a:r>
              <a:rPr lang="de-DE" sz="4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–  Learning Outcomes</a:t>
            </a:r>
            <a:br>
              <a:rPr lang="de-DE" sz="4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de-DE" sz="4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e-DE" sz="2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Als Consultant kann ich…</a:t>
            </a:r>
            <a:endParaRPr sz="2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6"/>
          <p:cNvSpPr txBox="1"/>
          <p:nvPr/>
        </p:nvSpPr>
        <p:spPr>
          <a:xfrm>
            <a:off x="658813" y="4146996"/>
            <a:ext cx="10117137" cy="105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 </a:t>
            </a:r>
            <a:r>
              <a:rPr lang="en-DE" sz="1800" dirty="0">
                <a:solidFill>
                  <a:schemeClr val="lt1"/>
                </a:solidFill>
              </a:rPr>
              <a:t>Wissen der </a:t>
            </a:r>
            <a:r>
              <a:rPr lang="en-DE" sz="1800" dirty="0" err="1">
                <a:solidFill>
                  <a:schemeClr val="lt1"/>
                </a:solidFill>
              </a:rPr>
              <a:t>Woche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en-DE" sz="1800" dirty="0" err="1">
                <a:solidFill>
                  <a:schemeClr val="lt1"/>
                </a:solidFill>
              </a:rPr>
              <a:t>festigen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en-DE" sz="1800" dirty="0" err="1">
                <a:solidFill>
                  <a:schemeClr val="lt1"/>
                </a:solidFill>
              </a:rPr>
              <a:t>oder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en-DE" sz="1800" dirty="0" err="1">
                <a:solidFill>
                  <a:schemeClr val="lt1"/>
                </a:solidFill>
              </a:rPr>
              <a:t>vertief</a:t>
            </a:r>
            <a:r>
              <a:rPr lang="de-DE" sz="1800" dirty="0">
                <a:solidFill>
                  <a:schemeClr val="lt1"/>
                </a:solidFill>
              </a:rPr>
              <a:t>e</a:t>
            </a:r>
            <a:r>
              <a:rPr lang="en-DE" sz="1800" dirty="0">
                <a:solidFill>
                  <a:schemeClr val="lt1"/>
                </a:solidFill>
              </a:rPr>
              <a:t>n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endParaRPr lang="en-DE" sz="1800" dirty="0">
              <a:solidFill>
                <a:schemeClr val="lt1"/>
              </a:solidFill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en-DE" sz="1800" dirty="0">
                <a:solidFill>
                  <a:schemeClr val="lt1"/>
                </a:solidFill>
              </a:rPr>
              <a:t>Bonus: </a:t>
            </a:r>
            <a:r>
              <a:rPr lang="de-DE" sz="1800" dirty="0">
                <a:solidFill>
                  <a:schemeClr val="lt1"/>
                </a:solidFill>
              </a:rPr>
              <a:t>v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r</a:t>
            </a:r>
            <a:r>
              <a:rPr lang="en-DE" sz="1800" dirty="0">
                <a:solidFill>
                  <a:schemeClr val="lt1"/>
                </a:solidFill>
              </a:rPr>
              <a:t>s</a:t>
            </a:r>
            <a:r>
              <a:rPr lang="de-DE" sz="1800" dirty="0">
                <a:solidFill>
                  <a:schemeClr val="lt1"/>
                </a:solidFill>
              </a:rPr>
              <a:t>ä</a:t>
            </a:r>
            <a:r>
              <a:rPr lang="en-DE" sz="1800" dirty="0">
                <a:solidFill>
                  <a:schemeClr val="lt1"/>
                </a:solidFill>
              </a:rPr>
              <a:t>u</a:t>
            </a:r>
            <a:r>
              <a:rPr lang="de-DE" sz="1800" dirty="0">
                <a:solidFill>
                  <a:schemeClr val="lt1"/>
                </a:solidFill>
              </a:rPr>
              <a:t>m</a:t>
            </a:r>
            <a:r>
              <a:rPr lang="en-DE" sz="1800" dirty="0">
                <a:solidFill>
                  <a:schemeClr val="lt1"/>
                </a:solidFill>
              </a:rPr>
              <a:t>t</a:t>
            </a:r>
            <a:r>
              <a:rPr lang="de-DE" sz="1800" dirty="0">
                <a:solidFill>
                  <a:schemeClr val="lt1"/>
                </a:solidFill>
              </a:rPr>
              <a:t>e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de-DE" sz="1800" dirty="0">
                <a:solidFill>
                  <a:schemeClr val="lt1"/>
                </a:solidFill>
              </a:rPr>
              <a:t>P</a:t>
            </a:r>
            <a:r>
              <a:rPr lang="en-DE" sz="1800" dirty="0">
                <a:solidFill>
                  <a:schemeClr val="lt1"/>
                </a:solidFill>
              </a:rPr>
              <a:t>u</a:t>
            </a:r>
            <a:r>
              <a:rPr lang="de-DE" sz="1800" dirty="0">
                <a:solidFill>
                  <a:schemeClr val="lt1"/>
                </a:solidFill>
              </a:rPr>
              <a:t>n</a:t>
            </a:r>
            <a:r>
              <a:rPr lang="en-DE" sz="1800" dirty="0">
                <a:solidFill>
                  <a:schemeClr val="lt1"/>
                </a:solidFill>
              </a:rPr>
              <a:t>k</a:t>
            </a:r>
            <a:r>
              <a:rPr lang="de-DE" sz="1800" dirty="0">
                <a:solidFill>
                  <a:schemeClr val="lt1"/>
                </a:solidFill>
              </a:rPr>
              <a:t>t</a:t>
            </a:r>
            <a:r>
              <a:rPr lang="en-DE" sz="1800" dirty="0">
                <a:solidFill>
                  <a:schemeClr val="lt1"/>
                </a:solidFill>
              </a:rPr>
              <a:t>e </a:t>
            </a:r>
            <a:r>
              <a:rPr lang="de-DE" sz="1800" dirty="0">
                <a:solidFill>
                  <a:schemeClr val="lt1"/>
                </a:solidFill>
              </a:rPr>
              <a:t>n</a:t>
            </a:r>
            <a:r>
              <a:rPr lang="en-DE" sz="1800" dirty="0">
                <a:solidFill>
                  <a:schemeClr val="lt1"/>
                </a:solidFill>
              </a:rPr>
              <a:t>a</a:t>
            </a:r>
            <a:r>
              <a:rPr lang="de-DE" sz="1800" dirty="0">
                <a:solidFill>
                  <a:schemeClr val="lt1"/>
                </a:solidFill>
              </a:rPr>
              <a:t>c</a:t>
            </a:r>
            <a:r>
              <a:rPr lang="en-DE" sz="1800" dirty="0">
                <a:solidFill>
                  <a:schemeClr val="lt1"/>
                </a:solidFill>
              </a:rPr>
              <a:t>h</a:t>
            </a:r>
            <a:r>
              <a:rPr lang="de-DE" sz="1800" dirty="0">
                <a:solidFill>
                  <a:schemeClr val="lt1"/>
                </a:solidFill>
              </a:rPr>
              <a:t>h</a:t>
            </a:r>
            <a:r>
              <a:rPr lang="en-DE" sz="1800" dirty="0">
                <a:solidFill>
                  <a:schemeClr val="lt1"/>
                </a:solidFill>
              </a:rPr>
              <a:t>o</a:t>
            </a:r>
            <a:r>
              <a:rPr lang="de-DE" sz="1800" dirty="0">
                <a:solidFill>
                  <a:schemeClr val="lt1"/>
                </a:solidFill>
              </a:rPr>
              <a:t>l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9218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ctrTitle"/>
          </p:nvPr>
        </p:nvSpPr>
        <p:spPr>
          <a:xfrm>
            <a:off x="658813" y="804650"/>
            <a:ext cx="10117137" cy="262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/>
          <a:p>
            <a:pPr marL="0" lvl="0" indent="0" algn="l" rtl="0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GB" sz="4000" b="1" dirty="0"/>
              <a:t>Module 3: Engineering Process​ &amp; DevOps Soft Skills </a:t>
            </a:r>
            <a:r>
              <a:rPr lang="en-GB" sz="4000" dirty="0"/>
              <a:t>- Learning Outcomes</a:t>
            </a:r>
            <a:br>
              <a:rPr lang="en-GB" sz="4800" dirty="0"/>
            </a:br>
            <a:br>
              <a:rPr lang="en-GB" sz="2800" dirty="0"/>
            </a:br>
            <a:r>
              <a:rPr lang="en-GB" sz="2800" dirty="0"/>
              <a:t>As a consultant I understand common software engineering processes and methodologies and am able to explain their basic principles.​</a:t>
            </a:r>
          </a:p>
        </p:txBody>
      </p:sp>
      <p:sp>
        <p:nvSpPr>
          <p:cNvPr id="136" name="Google Shape;136;p24"/>
          <p:cNvSpPr txBox="1">
            <a:spLocks noGrp="1"/>
          </p:cNvSpPr>
          <p:nvPr>
            <p:ph type="subTitle" idx="1"/>
          </p:nvPr>
        </p:nvSpPr>
        <p:spPr>
          <a:xfrm>
            <a:off x="658813" y="3829283"/>
            <a:ext cx="10117137" cy="105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GB" dirty="0"/>
              <a:t>I can use an issue tracking tool to manage my issues​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endParaRPr lang="en-GB" dirty="0"/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GB" dirty="0"/>
              <a:t>I can use a Kanban board to visualize user stories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</a:pPr>
            <a:endParaRPr lang="en-GB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GB" sz="2800" dirty="0"/>
              <a:t>​As a consultant I know about necessary DevOps soft skill sets, can assess my individual level and am able to continuously improve upon them.​</a:t>
            </a:r>
            <a:endParaRPr lang="de-DE" sz="2800" dirty="0"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</a:pPr>
            <a:endParaRPr lang="de-DE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6" descr="Coffe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7962" y="80963"/>
            <a:ext cx="6708775" cy="6708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2922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 txBox="1">
            <a:spLocks noGrp="1"/>
          </p:cNvSpPr>
          <p:nvPr>
            <p:ph type="title"/>
          </p:nvPr>
        </p:nvSpPr>
        <p:spPr>
          <a:xfrm>
            <a:off x="1041600" y="1753689"/>
            <a:ext cx="10108800" cy="26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en-DE" dirty="0"/>
              <a:t>Kanban</a:t>
            </a:r>
            <a:endParaRPr dirty="0"/>
          </a:p>
        </p:txBody>
      </p:sp>
      <p:sp>
        <p:nvSpPr>
          <p:cNvPr id="329" name="Google Shape;329;p38"/>
          <p:cNvSpPr txBox="1">
            <a:spLocks noGrp="1"/>
          </p:cNvSpPr>
          <p:nvPr>
            <p:ph type="dt" idx="4294967295"/>
          </p:nvPr>
        </p:nvSpPr>
        <p:spPr>
          <a:xfrm>
            <a:off x="0" y="6189663"/>
            <a:ext cx="1800225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10/30/2018</a:t>
            </a:r>
            <a:endParaRPr/>
          </a:p>
        </p:txBody>
      </p:sp>
      <p:sp>
        <p:nvSpPr>
          <p:cNvPr id="330" name="Google Shape;330;p38"/>
          <p:cNvSpPr txBox="1">
            <a:spLocks noGrp="1"/>
          </p:cNvSpPr>
          <p:nvPr>
            <p:ph type="sldNum" idx="4294967295"/>
          </p:nvPr>
        </p:nvSpPr>
        <p:spPr>
          <a:xfrm>
            <a:off x="11650663" y="6189663"/>
            <a:ext cx="541337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1670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44"/>
          <p:cNvPicPr preferRelativeResize="0"/>
          <p:nvPr/>
        </p:nvPicPr>
        <p:blipFill rotWithShape="1">
          <a:blip r:embed="rId3">
            <a:alphaModFix/>
          </a:blip>
          <a:srcRect b="14666"/>
          <a:stretch/>
        </p:blipFill>
        <p:spPr>
          <a:xfrm>
            <a:off x="199231" y="788670"/>
            <a:ext cx="9964737" cy="585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4" descr="Ähnliches Foto"/>
          <p:cNvPicPr preferRelativeResize="0"/>
          <p:nvPr/>
        </p:nvPicPr>
        <p:blipFill rotWithShape="1">
          <a:blip r:embed="rId4">
            <a:alphaModFix/>
          </a:blip>
          <a:srcRect l="6458" t="9778" r="70943" b="62056"/>
          <a:stretch/>
        </p:blipFill>
        <p:spPr>
          <a:xfrm rot="3238751">
            <a:off x="9126920" y="-35413"/>
            <a:ext cx="3198377" cy="2743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79268-B832-422C-AD28-EF3E45D95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583D5F-9F1D-44D3-AE71-DCD79EC818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6" name="Picture 2" descr="Kanban Core Practices - Merlin Project">
            <a:extLst>
              <a:ext uri="{FF2B5EF4-FFF2-40B4-BE49-F238E27FC236}">
                <a16:creationId xmlns:a16="http://schemas.microsoft.com/office/drawing/2014/main" id="{F2EEA788-4EC2-48A7-A66F-099A1DFD9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975" y="0"/>
            <a:ext cx="9036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094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Lego Scrum – Reflection - </a:t>
            </a:r>
            <a:r>
              <a:rPr lang="de-DE" dirty="0">
                <a:hlinkClick r:id="rId2"/>
              </a:rPr>
              <a:t>menti.com/3gtstxoytw</a:t>
            </a:r>
            <a:br>
              <a:rPr lang="en-DE" dirty="0"/>
            </a:br>
            <a:r>
              <a:rPr lang="de-DE" dirty="0"/>
              <a:t>(go to menti.com and use the code</a:t>
            </a:r>
            <a:r>
              <a:rPr lang="en-DE" dirty="0"/>
              <a:t>: </a:t>
            </a:r>
            <a:r>
              <a:rPr lang="de-DE" b="1" i="0" dirty="0">
                <a:effectLst/>
                <a:latin typeface="MentiText"/>
              </a:rPr>
              <a:t>45 65 90</a:t>
            </a:r>
            <a:r>
              <a:rPr lang="en-GB" b="1" dirty="0"/>
              <a:t>)</a:t>
            </a:r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D65E9A-1732-4FEB-AA93-6100E055A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596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496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B4BB18-17B2-43C4-A4F0-7D9A2D53B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341" y="576000"/>
            <a:ext cx="6382543" cy="4269921"/>
          </a:xfrm>
          <a:prstGeom prst="rect">
            <a:avLst/>
          </a:prstGeom>
        </p:spPr>
      </p:pic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658814" y="1503575"/>
            <a:ext cx="10107922" cy="447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DE" dirty="0"/>
              <a:t>Aufgabe: </a:t>
            </a:r>
            <a:r>
              <a:rPr lang="en-DE" dirty="0" err="1"/>
              <a:t>Stellt</a:t>
            </a:r>
            <a:r>
              <a:rPr lang="en-DE" dirty="0"/>
              <a:t> so </a:t>
            </a:r>
            <a:r>
              <a:rPr lang="en-DE" dirty="0" err="1"/>
              <a:t>viele</a:t>
            </a:r>
            <a:r>
              <a:rPr lang="en-DE" dirty="0"/>
              <a:t> </a:t>
            </a:r>
            <a:r>
              <a:rPr lang="en-DE" dirty="0" err="1"/>
              <a:t>Papierflugzeuge</a:t>
            </a:r>
            <a:r>
              <a:rPr lang="en-DE" dirty="0"/>
              <a:t> her </a:t>
            </a:r>
            <a:r>
              <a:rPr lang="en-DE" dirty="0" err="1"/>
              <a:t>wie</a:t>
            </a:r>
            <a:r>
              <a:rPr lang="en-DE" dirty="0"/>
              <a:t> </a:t>
            </a:r>
            <a:r>
              <a:rPr lang="en-DE" dirty="0" err="1"/>
              <a:t>möglich</a:t>
            </a:r>
            <a:endParaRPr lang="de-DE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DE" dirty="0" err="1"/>
              <a:t>Akzeptanzkriterien</a:t>
            </a:r>
            <a:r>
              <a:rPr lang="en-DE" dirty="0"/>
              <a:t>:</a:t>
            </a:r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endParaRPr lang="en-DE" dirty="0"/>
          </a:p>
          <a:p>
            <a:pPr lvl="1" indent="-457200">
              <a:spcBef>
                <a:spcPts val="0"/>
              </a:spcBef>
              <a:buSzPts val="2400"/>
              <a:buAutoNum type="arabicPeriod"/>
            </a:pPr>
            <a:r>
              <a:rPr lang="en-DE" dirty="0" err="1"/>
              <a:t>Jedes</a:t>
            </a:r>
            <a:r>
              <a:rPr lang="en-DE" dirty="0"/>
              <a:t> </a:t>
            </a:r>
            <a:r>
              <a:rPr lang="en-DE" dirty="0" err="1"/>
              <a:t>Flugzeug</a:t>
            </a:r>
            <a:r>
              <a:rPr lang="en-DE" dirty="0"/>
              <a:t> </a:t>
            </a:r>
            <a:r>
              <a:rPr lang="en-DE" dirty="0" err="1"/>
              <a:t>wurde</a:t>
            </a:r>
            <a:r>
              <a:rPr lang="en-DE" dirty="0"/>
              <a:t> </a:t>
            </a:r>
            <a:r>
              <a:rPr lang="en-DE" dirty="0" err="1"/>
              <a:t>getestet</a:t>
            </a:r>
            <a:r>
              <a:rPr lang="en-DE" dirty="0"/>
              <a:t> &amp; </a:t>
            </a:r>
            <a:r>
              <a:rPr lang="en-DE" dirty="0" err="1"/>
              <a:t>fliegt</a:t>
            </a:r>
            <a:r>
              <a:rPr lang="en-DE" dirty="0"/>
              <a:t> min. 3m</a:t>
            </a:r>
          </a:p>
          <a:p>
            <a:pPr lvl="1" indent="-457200">
              <a:spcBef>
                <a:spcPts val="0"/>
              </a:spcBef>
              <a:buSzPts val="2400"/>
              <a:buAutoNum type="arabicPeriod"/>
            </a:pPr>
            <a:r>
              <a:rPr lang="en-DE" dirty="0" err="1"/>
              <a:t>Jedes</a:t>
            </a:r>
            <a:r>
              <a:rPr lang="en-DE" dirty="0"/>
              <a:t> </a:t>
            </a:r>
            <a:r>
              <a:rPr lang="en-DE" dirty="0" err="1"/>
              <a:t>Flugzeug</a:t>
            </a:r>
            <a:r>
              <a:rPr lang="en-DE" dirty="0"/>
              <a:t> </a:t>
            </a:r>
            <a:r>
              <a:rPr lang="en-DE" dirty="0" err="1"/>
              <a:t>ist</a:t>
            </a:r>
            <a:r>
              <a:rPr lang="en-DE" dirty="0"/>
              <a:t> </a:t>
            </a:r>
            <a:r>
              <a:rPr lang="en-DE" dirty="0" err="1"/>
              <a:t>weiß</a:t>
            </a:r>
            <a:r>
              <a:rPr lang="en-DE" dirty="0"/>
              <a:t> </a:t>
            </a:r>
            <a:r>
              <a:rPr lang="en-DE" dirty="0" err="1"/>
              <a:t>mit</a:t>
            </a:r>
            <a:r>
              <a:rPr lang="en-DE" dirty="0"/>
              <a:t> </a:t>
            </a:r>
            <a:r>
              <a:rPr lang="en-DE" dirty="0" err="1"/>
              <a:t>farbigen</a:t>
            </a:r>
            <a:r>
              <a:rPr lang="en-DE" dirty="0"/>
              <a:t> </a:t>
            </a:r>
            <a:r>
              <a:rPr lang="en-DE" dirty="0" err="1"/>
              <a:t>Verzierungen</a:t>
            </a:r>
            <a:endParaRPr lang="en-DE" dirty="0"/>
          </a:p>
          <a:p>
            <a:pPr lvl="1" indent="-457200">
              <a:spcBef>
                <a:spcPts val="0"/>
              </a:spcBef>
              <a:buSzPts val="2400"/>
              <a:buAutoNum type="arabicPeriod"/>
            </a:pPr>
            <a:r>
              <a:rPr lang="en-DE" dirty="0" err="1"/>
              <a:t>Jedes</a:t>
            </a:r>
            <a:r>
              <a:rPr lang="en-DE" dirty="0"/>
              <a:t> F</a:t>
            </a:r>
            <a:r>
              <a:rPr lang="de-DE" dirty="0"/>
              <a:t>l</a:t>
            </a:r>
            <a:r>
              <a:rPr lang="en-DE" dirty="0" err="1"/>
              <a:t>ugzeug</a:t>
            </a:r>
            <a:r>
              <a:rPr lang="en-DE" dirty="0"/>
              <a:t> hat </a:t>
            </a:r>
            <a:r>
              <a:rPr lang="en-DE" dirty="0" err="1"/>
              <a:t>eine</a:t>
            </a:r>
            <a:r>
              <a:rPr lang="en-DE" dirty="0"/>
              <a:t> </a:t>
            </a:r>
            <a:r>
              <a:rPr lang="en-DE" dirty="0" err="1"/>
              <a:t>eindeutige</a:t>
            </a:r>
            <a:r>
              <a:rPr lang="en-DE" dirty="0"/>
              <a:t> </a:t>
            </a:r>
            <a:r>
              <a:rPr lang="en-DE" dirty="0" err="1"/>
              <a:t>Typennummer</a:t>
            </a:r>
            <a:endParaRPr lang="en-DE" dirty="0"/>
          </a:p>
          <a:p>
            <a:pPr lvl="1" indent="-457200">
              <a:spcBef>
                <a:spcPts val="0"/>
              </a:spcBef>
              <a:buSzPts val="2400"/>
              <a:buAutoNum type="arabicPeriod"/>
            </a:pPr>
            <a:r>
              <a:rPr lang="en-DE" dirty="0"/>
              <a:t>Alle </a:t>
            </a:r>
            <a:r>
              <a:rPr lang="en-DE" dirty="0" err="1"/>
              <a:t>Flugzeuge</a:t>
            </a:r>
            <a:r>
              <a:rPr lang="en-DE" dirty="0"/>
              <a:t> </a:t>
            </a:r>
            <a:r>
              <a:rPr lang="en-DE" dirty="0" err="1"/>
              <a:t>sind</a:t>
            </a:r>
            <a:r>
              <a:rPr lang="en-DE" dirty="0"/>
              <a:t> </a:t>
            </a:r>
            <a:r>
              <a:rPr lang="en-DE" dirty="0" err="1"/>
              <a:t>gleich</a:t>
            </a:r>
            <a:r>
              <a:rPr lang="en-DE" dirty="0"/>
              <a:t> </a:t>
            </a:r>
            <a:r>
              <a:rPr lang="en-DE" dirty="0" err="1"/>
              <a:t>groß</a:t>
            </a:r>
            <a:endParaRPr lang="en-DE" dirty="0"/>
          </a:p>
          <a:p>
            <a:pPr lvl="1" indent="-457200">
              <a:spcBef>
                <a:spcPts val="0"/>
              </a:spcBef>
              <a:buSzPts val="2400"/>
              <a:buAutoNum type="arabicPeriod"/>
            </a:pPr>
            <a:endParaRPr lang="en-DE" dirty="0"/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DE" dirty="0" err="1"/>
              <a:t>Erstellt</a:t>
            </a:r>
            <a:r>
              <a:rPr lang="en-DE" dirty="0"/>
              <a:t> </a:t>
            </a:r>
            <a:r>
              <a:rPr lang="en-DE" dirty="0" err="1"/>
              <a:t>ein</a:t>
            </a:r>
            <a:r>
              <a:rPr lang="en-DE" dirty="0"/>
              <a:t> Kanban-Board </a:t>
            </a:r>
            <a:r>
              <a:rPr lang="en-DE" dirty="0" err="1"/>
              <a:t>nach</a:t>
            </a:r>
            <a:r>
              <a:rPr lang="en-DE" dirty="0"/>
              <a:t> den 6 Core Practices</a:t>
            </a: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DE" dirty="0" err="1"/>
              <a:t>Präesentiert</a:t>
            </a:r>
            <a:r>
              <a:rPr lang="en-DE" dirty="0"/>
              <a:t> </a:t>
            </a:r>
            <a:r>
              <a:rPr lang="en-DE" dirty="0" err="1"/>
              <a:t>euer</a:t>
            </a:r>
            <a:r>
              <a:rPr lang="en-DE" dirty="0"/>
              <a:t> Board &amp; </a:t>
            </a:r>
            <a:r>
              <a:rPr lang="en-DE" dirty="0" err="1"/>
              <a:t>euer</a:t>
            </a:r>
            <a:r>
              <a:rPr lang="en-DE" dirty="0"/>
              <a:t> </a:t>
            </a:r>
            <a:r>
              <a:rPr lang="en-DE" dirty="0" err="1"/>
              <a:t>Vorgehen</a:t>
            </a: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endParaRPr lang="de-DE" dirty="0"/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DE" dirty="0"/>
              <a:t>Kanban </a:t>
            </a:r>
            <a:r>
              <a:rPr lang="de-DE" dirty="0"/>
              <a:t>– </a:t>
            </a:r>
            <a:r>
              <a:rPr lang="en-DE" dirty="0"/>
              <a:t>Paper planes </a:t>
            </a:r>
            <a:r>
              <a:rPr lang="de-DE" dirty="0"/>
              <a:t>– </a:t>
            </a:r>
            <a:r>
              <a:rPr lang="en-DE" dirty="0"/>
              <a:t>4</a:t>
            </a:r>
            <a:r>
              <a:rPr lang="de-DE" dirty="0"/>
              <a:t> Group</a:t>
            </a:r>
            <a:br>
              <a:rPr lang="de-DE" dirty="0"/>
            </a:br>
            <a:endParaRPr dirty="0"/>
          </a:p>
        </p:txBody>
      </p:sp>
      <p:sp>
        <p:nvSpPr>
          <p:cNvPr id="180" name="Google Shape;180;p27"/>
          <p:cNvSpPr txBox="1"/>
          <p:nvPr/>
        </p:nvSpPr>
        <p:spPr>
          <a:xfrm>
            <a:off x="3352800" y="5486399"/>
            <a:ext cx="8056194" cy="99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en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en-DE" sz="1200" u="sng" dirty="0">
              <a:solidFill>
                <a:schemeClr val="hlink"/>
              </a:solidFill>
              <a:hlinkClick r:id="rId4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kanbanize.com/kanban-resources/getting-started/what-is-kanban</a:t>
            </a:r>
            <a:endParaRPr lang="en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dzone.com/articles/kanban-paper-airplane-factory</a:t>
            </a:r>
            <a:endParaRPr lang="en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inovex.de/fileadmin/files/Vortraege/kanban-paper-airplanes-dominik-jungowski-2014.pdf</a:t>
            </a:r>
            <a:endParaRPr lang="en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431287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772CDD-5446-4407-B6A3-BD7DE71DB8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31</a:t>
            </a:fld>
            <a:endParaRPr lang="de-D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8148AD6-7D89-4BEF-8EAF-FED5E1BA8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5E6E39-2034-4355-83E0-5AE6FF30BF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6" name="Picture 2" descr="Jira | Software zur Vorgangs- und Projektverfolgung">
            <a:extLst>
              <a:ext uri="{FF2B5EF4-FFF2-40B4-BE49-F238E27FC236}">
                <a16:creationId xmlns:a16="http://schemas.microsoft.com/office/drawing/2014/main" id="{84576EF7-00BD-4F9B-A93B-489DA2201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018"/>
            <a:ext cx="12192000" cy="681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6328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658814" y="1503575"/>
            <a:ext cx="10107922" cy="447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dirty="0"/>
              <a:t>Frage: W</a:t>
            </a:r>
            <a:r>
              <a:rPr lang="en-DE" dirty="0" err="1"/>
              <a:t>ie</a:t>
            </a:r>
            <a:r>
              <a:rPr lang="de-DE" dirty="0"/>
              <a:t> tue ich </a:t>
            </a:r>
            <a:r>
              <a:rPr lang="en-DE" dirty="0"/>
              <a:t>Kanban </a:t>
            </a:r>
            <a:r>
              <a:rPr lang="de-DE" dirty="0"/>
              <a:t>mit JIRA?</a:t>
            </a:r>
          </a:p>
          <a:p>
            <a:pPr marL="180975" lvl="0" indent="-180975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Arial"/>
              <a:buChar char="-"/>
            </a:pPr>
            <a:endParaRPr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DE" dirty="0"/>
              <a:t>Kanban Board</a:t>
            </a:r>
            <a:endParaRPr lang="de-DE" dirty="0"/>
          </a:p>
          <a:p>
            <a:pPr indent="-457200">
              <a:buFont typeface="+mj-lt"/>
              <a:buAutoNum type="arabicPeriod"/>
            </a:pPr>
            <a:r>
              <a:rPr lang="en-DE" dirty="0"/>
              <a:t>Workflow</a:t>
            </a: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DE" dirty="0"/>
              <a:t>Issue Count</a:t>
            </a: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DE" dirty="0"/>
              <a:t>Work in Progress</a:t>
            </a:r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DE" dirty="0"/>
              <a:t>Days in Column</a:t>
            </a:r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DE" dirty="0"/>
              <a:t>Cycle-Time</a:t>
            </a:r>
            <a:endParaRPr lang="de-DE" dirty="0"/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DE" dirty="0"/>
              <a:t>Kanban in </a:t>
            </a:r>
            <a:r>
              <a:rPr lang="de-DE" dirty="0"/>
              <a:t>JIRA – Teacher Tutorial</a:t>
            </a:r>
            <a:endParaRPr dirty="0"/>
          </a:p>
        </p:txBody>
      </p:sp>
      <p:sp>
        <p:nvSpPr>
          <p:cNvPr id="180" name="Google Shape;180;p27"/>
          <p:cNvSpPr txBox="1"/>
          <p:nvPr/>
        </p:nvSpPr>
        <p:spPr>
          <a:xfrm>
            <a:off x="3352800" y="5486399"/>
            <a:ext cx="8056194" cy="99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de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" action="ppaction://noaction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en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atlassian.com/agile/kanban</a:t>
            </a:r>
            <a:endParaRPr lang="en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atlassian.com/agile/tutorials/how-to-do-kanban-with-jira-software</a:t>
            </a:r>
            <a:endParaRPr lang="de-DE" sz="120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71697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6" descr="Coffe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7962" y="80963"/>
            <a:ext cx="6708775" cy="6708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51633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 txBox="1">
            <a:spLocks noGrp="1"/>
          </p:cNvSpPr>
          <p:nvPr>
            <p:ph type="title"/>
          </p:nvPr>
        </p:nvSpPr>
        <p:spPr>
          <a:xfrm>
            <a:off x="1041600" y="1753689"/>
            <a:ext cx="10108800" cy="26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en-DE" dirty="0"/>
              <a:t>Iterative &amp; Incremental</a:t>
            </a:r>
            <a:endParaRPr dirty="0"/>
          </a:p>
        </p:txBody>
      </p:sp>
      <p:sp>
        <p:nvSpPr>
          <p:cNvPr id="329" name="Google Shape;329;p38"/>
          <p:cNvSpPr txBox="1">
            <a:spLocks noGrp="1"/>
          </p:cNvSpPr>
          <p:nvPr>
            <p:ph type="dt" idx="4294967295"/>
          </p:nvPr>
        </p:nvSpPr>
        <p:spPr>
          <a:xfrm>
            <a:off x="0" y="6189663"/>
            <a:ext cx="1800225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10/30/2018</a:t>
            </a:r>
            <a:endParaRPr/>
          </a:p>
        </p:txBody>
      </p:sp>
      <p:sp>
        <p:nvSpPr>
          <p:cNvPr id="330" name="Google Shape;330;p38"/>
          <p:cNvSpPr txBox="1">
            <a:spLocks noGrp="1"/>
          </p:cNvSpPr>
          <p:nvPr>
            <p:ph type="sldNum" idx="4294967295"/>
          </p:nvPr>
        </p:nvSpPr>
        <p:spPr>
          <a:xfrm>
            <a:off x="11650663" y="6189663"/>
            <a:ext cx="541337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7422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A3043D-3A12-46A1-8414-C632422953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EAF79A-0085-4060-BB16-2278794AE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098" name="Picture 2" descr="Unfinished portrait of General Bonaparte - Wikipedia">
            <a:extLst>
              <a:ext uri="{FF2B5EF4-FFF2-40B4-BE49-F238E27FC236}">
                <a16:creationId xmlns:a16="http://schemas.microsoft.com/office/drawing/2014/main" id="{DCBBA19E-BEFC-4B67-BD64-A461F27E1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452" y="287997"/>
            <a:ext cx="4883096" cy="628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5096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822AA8-1697-4ADE-88EE-81D336C6C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78D71C-634E-4A86-90B9-1D412E0EE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Online Media 4" title="Making sense of MVP (Minimum Viable Product)">
            <a:hlinkClick r:id="" action="ppaction://media"/>
            <a:extLst>
              <a:ext uri="{FF2B5EF4-FFF2-40B4-BE49-F238E27FC236}">
                <a16:creationId xmlns:a16="http://schemas.microsoft.com/office/drawing/2014/main" id="{48A5A215-9B19-41F2-8F17-F85D64A654F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4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FF77D5-2EE4-4EB8-A4FF-12FE4D9904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C64DA7-9966-46B5-A84E-4169FCC27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074" name="Picture 2" descr="Skateboards vs. Cars Revisited | Silicon Valley Product Group">
            <a:extLst>
              <a:ext uri="{FF2B5EF4-FFF2-40B4-BE49-F238E27FC236}">
                <a16:creationId xmlns:a16="http://schemas.microsoft.com/office/drawing/2014/main" id="{CE5F209B-8B3E-4992-B31F-EC69AE0CF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731" y="386564"/>
            <a:ext cx="8166538" cy="608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424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658814" y="1503575"/>
            <a:ext cx="10107922" cy="447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DE" dirty="0"/>
              <a:t>Aufgabe</a:t>
            </a:r>
            <a:r>
              <a:rPr lang="de-DE" dirty="0"/>
              <a:t>:</a:t>
            </a:r>
            <a:r>
              <a:rPr lang="en-DE" dirty="0"/>
              <a:t> </a:t>
            </a:r>
            <a:r>
              <a:rPr lang="en-DE" dirty="0" err="1"/>
              <a:t>Erstellt</a:t>
            </a:r>
            <a:r>
              <a:rPr lang="en-DE" dirty="0"/>
              <a:t> </a:t>
            </a:r>
            <a:r>
              <a:rPr lang="en-DE" dirty="0" err="1"/>
              <a:t>eine</a:t>
            </a:r>
            <a:r>
              <a:rPr lang="en-DE" dirty="0"/>
              <a:t> </a:t>
            </a:r>
            <a:r>
              <a:rPr lang="en-DE" dirty="0" err="1"/>
              <a:t>Zeitleiste</a:t>
            </a:r>
            <a:r>
              <a:rPr lang="en-DE" dirty="0"/>
              <a:t> </a:t>
            </a:r>
            <a:r>
              <a:rPr lang="en-DE" dirty="0" err="1"/>
              <a:t>aller</a:t>
            </a:r>
            <a:r>
              <a:rPr lang="en-DE" dirty="0"/>
              <a:t> Dinge, die </a:t>
            </a:r>
            <a:r>
              <a:rPr lang="en-DE" dirty="0" err="1"/>
              <a:t>ihr</a:t>
            </a:r>
            <a:r>
              <a:rPr lang="en-DE" dirty="0"/>
              <a:t> </a:t>
            </a:r>
            <a:r>
              <a:rPr lang="en-DE" dirty="0" err="1"/>
              <a:t>nach</a:t>
            </a:r>
            <a:r>
              <a:rPr lang="en-DE" dirty="0"/>
              <a:t> dem </a:t>
            </a:r>
            <a:r>
              <a:rPr lang="en-DE" dirty="0" err="1"/>
              <a:t>Aufstehen</a:t>
            </a:r>
            <a:r>
              <a:rPr lang="en-DE" dirty="0"/>
              <a:t> tut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AutoNum type="arabicPeriod"/>
            </a:pPr>
            <a:r>
              <a:rPr lang="de-DE" dirty="0"/>
              <a:t>J</a:t>
            </a:r>
            <a:r>
              <a:rPr lang="en-DE" dirty="0" err="1"/>
              <a:t>eder</a:t>
            </a:r>
            <a:r>
              <a:rPr lang="en-DE" dirty="0"/>
              <a:t> </a:t>
            </a:r>
            <a:r>
              <a:rPr lang="en-DE" dirty="0" err="1"/>
              <a:t>erstellt</a:t>
            </a:r>
            <a:r>
              <a:rPr lang="en-DE" dirty="0"/>
              <a:t> </a:t>
            </a:r>
            <a:r>
              <a:rPr lang="en-DE" dirty="0" err="1"/>
              <a:t>eine</a:t>
            </a:r>
            <a:r>
              <a:rPr lang="en-DE" dirty="0"/>
              <a:t> </a:t>
            </a:r>
            <a:r>
              <a:rPr lang="en-DE" dirty="0" err="1"/>
              <a:t>individuelle</a:t>
            </a:r>
            <a:r>
              <a:rPr lang="en-DE" dirty="0"/>
              <a:t> </a:t>
            </a:r>
            <a:r>
              <a:rPr lang="en-DE" dirty="0" err="1"/>
              <a:t>Liste</a:t>
            </a:r>
            <a:r>
              <a:rPr lang="en-DE" dirty="0"/>
              <a:t> (5min)</a:t>
            </a:r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AutoNum type="arabicPeriod"/>
            </a:pPr>
            <a:r>
              <a:rPr lang="en-DE" dirty="0" err="1"/>
              <a:t>Grupiert</a:t>
            </a:r>
            <a:r>
              <a:rPr lang="en-DE" dirty="0"/>
              <a:t> &amp; </a:t>
            </a:r>
            <a:r>
              <a:rPr lang="en-DE" dirty="0" err="1"/>
              <a:t>sortiert</a:t>
            </a:r>
            <a:r>
              <a:rPr lang="en-DE" dirty="0"/>
              <a:t> die </a:t>
            </a:r>
            <a:r>
              <a:rPr lang="en-DE" dirty="0" err="1"/>
              <a:t>individuellen</a:t>
            </a:r>
            <a:r>
              <a:rPr lang="en-DE" dirty="0"/>
              <a:t> Listen in </a:t>
            </a:r>
            <a:r>
              <a:rPr lang="en-DE" dirty="0" err="1"/>
              <a:t>eine</a:t>
            </a:r>
            <a:r>
              <a:rPr lang="en-DE" dirty="0"/>
              <a:t> </a:t>
            </a:r>
            <a:r>
              <a:rPr lang="en-DE" dirty="0" err="1"/>
              <a:t>gemeinsame</a:t>
            </a:r>
            <a:r>
              <a:rPr lang="en-DE" dirty="0"/>
              <a:t> (5min)</a:t>
            </a:r>
          </a:p>
          <a:p>
            <a:pPr lvl="1" indent="-457200">
              <a:spcBef>
                <a:spcPts val="1400"/>
              </a:spcBef>
              <a:buSzPts val="2400"/>
              <a:buAutoNum type="arabicPeriod"/>
            </a:pPr>
            <a:r>
              <a:rPr lang="en-DE" dirty="0" err="1"/>
              <a:t>Sortiert</a:t>
            </a:r>
            <a:r>
              <a:rPr lang="en-DE" dirty="0"/>
              <a:t> die </a:t>
            </a:r>
            <a:r>
              <a:rPr lang="en-DE" dirty="0" err="1"/>
              <a:t>Punkte</a:t>
            </a:r>
            <a:r>
              <a:rPr lang="en-DE" dirty="0"/>
              <a:t> </a:t>
            </a:r>
            <a:r>
              <a:rPr lang="en-DE" dirty="0" err="1"/>
              <a:t>nach</a:t>
            </a:r>
            <a:r>
              <a:rPr lang="en-DE" dirty="0"/>
              <a:t> Zeit von links </a:t>
            </a:r>
            <a:r>
              <a:rPr lang="en-DE" dirty="0" err="1"/>
              <a:t>nach</a:t>
            </a:r>
            <a:r>
              <a:rPr lang="en-DE" dirty="0"/>
              <a:t> </a:t>
            </a:r>
            <a:r>
              <a:rPr lang="en-DE" dirty="0" err="1"/>
              <a:t>rechts</a:t>
            </a:r>
            <a:endParaRPr lang="en-DE" dirty="0"/>
          </a:p>
          <a:p>
            <a:pPr lvl="1" indent="-457200">
              <a:spcBef>
                <a:spcPts val="1400"/>
              </a:spcBef>
              <a:buSzPts val="2400"/>
              <a:buAutoNum type="arabicPeriod"/>
            </a:pPr>
            <a:r>
              <a:rPr lang="en-DE" dirty="0"/>
              <a:t>Und </a:t>
            </a:r>
            <a:r>
              <a:rPr lang="en-DE" dirty="0" err="1"/>
              <a:t>sortiert</a:t>
            </a:r>
            <a:r>
              <a:rPr lang="en-DE" dirty="0"/>
              <a:t> die </a:t>
            </a:r>
            <a:r>
              <a:rPr lang="en-DE" dirty="0" err="1"/>
              <a:t>Punkte</a:t>
            </a:r>
            <a:r>
              <a:rPr lang="en-DE" dirty="0"/>
              <a:t> </a:t>
            </a:r>
            <a:r>
              <a:rPr lang="en-DE" dirty="0" err="1"/>
              <a:t>nach</a:t>
            </a:r>
            <a:r>
              <a:rPr lang="en-DE" dirty="0"/>
              <a:t> </a:t>
            </a:r>
            <a:r>
              <a:rPr lang="en-DE" dirty="0" err="1"/>
              <a:t>Wichtigkeit</a:t>
            </a:r>
            <a:r>
              <a:rPr lang="en-DE" dirty="0"/>
              <a:t> von </a:t>
            </a:r>
            <a:r>
              <a:rPr lang="en-DE" dirty="0" err="1"/>
              <a:t>oben</a:t>
            </a:r>
            <a:r>
              <a:rPr lang="en-DE" dirty="0"/>
              <a:t> </a:t>
            </a:r>
            <a:r>
              <a:rPr lang="en-DE" dirty="0" err="1"/>
              <a:t>nach</a:t>
            </a:r>
            <a:r>
              <a:rPr lang="en-DE" dirty="0"/>
              <a:t> </a:t>
            </a:r>
            <a:r>
              <a:rPr lang="en-DE" dirty="0" err="1"/>
              <a:t>unten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AutoNum type="arabicPeriod"/>
            </a:pPr>
            <a:endParaRPr lang="en-DE" dirty="0"/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DE" dirty="0"/>
              <a:t>Iterative &amp; Incremental </a:t>
            </a:r>
            <a:r>
              <a:rPr lang="de-DE" dirty="0"/>
              <a:t>– </a:t>
            </a:r>
            <a:r>
              <a:rPr lang="en-DE" dirty="0"/>
              <a:t>Morning Routine </a:t>
            </a:r>
            <a:r>
              <a:rPr lang="de-DE" dirty="0"/>
              <a:t>– </a:t>
            </a:r>
            <a:r>
              <a:rPr lang="en-DE" dirty="0"/>
              <a:t>3</a:t>
            </a:r>
            <a:r>
              <a:rPr lang="de-DE" dirty="0"/>
              <a:t> Groups</a:t>
            </a:r>
            <a:endParaRPr dirty="0"/>
          </a:p>
        </p:txBody>
      </p:sp>
      <p:sp>
        <p:nvSpPr>
          <p:cNvPr id="180" name="Google Shape;180;p27"/>
          <p:cNvSpPr txBox="1"/>
          <p:nvPr/>
        </p:nvSpPr>
        <p:spPr>
          <a:xfrm>
            <a:off x="3352800" y="5486399"/>
            <a:ext cx="8056194" cy="99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en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en-DE" sz="1200" u="sng" dirty="0">
              <a:solidFill>
                <a:schemeClr val="hlink"/>
              </a:solidFill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en-DE" sz="1200" u="sng" dirty="0">
              <a:solidFill>
                <a:schemeClr val="hlink"/>
              </a:solidFill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u="sng" dirty="0">
                <a:solidFill>
                  <a:schemeClr val="hlink"/>
                </a:solidFill>
              </a:rPr>
              <a:t>medium.com/agileactors/the-minimum-viable-product-explained-8f1187ca7cec</a:t>
            </a:r>
            <a:endParaRPr lang="en-DE" sz="1200" u="sng" dirty="0">
              <a:solidFill>
                <a:schemeClr val="hlink"/>
              </a:solidFill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agilesparks.com/blog/wake-up-in-the-morning-game/</a:t>
            </a:r>
          </a:p>
        </p:txBody>
      </p:sp>
    </p:spTree>
    <p:extLst>
      <p:ext uri="{BB962C8B-B14F-4D97-AF65-F5344CB8AC3E}">
        <p14:creationId xmlns:p14="http://schemas.microsoft.com/office/powerpoint/2010/main" val="30167291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6" descr="Coffe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7962" y="80963"/>
            <a:ext cx="6708775" cy="6708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493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14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42" name="Google Shape;142;p25"/>
          <p:cNvGrpSpPr/>
          <p:nvPr/>
        </p:nvGrpSpPr>
        <p:grpSpPr>
          <a:xfrm>
            <a:off x="7466412" y="1140559"/>
            <a:ext cx="2031347" cy="1218808"/>
            <a:chOff x="5694568" y="1262258"/>
            <a:chExt cx="2031347" cy="1218808"/>
          </a:xfrm>
          <a:solidFill>
            <a:schemeClr val="accent2"/>
          </a:solidFill>
        </p:grpSpPr>
        <p:sp>
          <p:nvSpPr>
            <p:cNvPr id="143" name="Google Shape;143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44" name="Google Shape;144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Privacy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  <a:endParaRPr sz="2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45" name="Google Shape;145;p25"/>
          <p:cNvGrpSpPr/>
          <p:nvPr/>
        </p:nvGrpSpPr>
        <p:grpSpPr>
          <a:xfrm>
            <a:off x="5037571" y="1140559"/>
            <a:ext cx="2031347" cy="1218808"/>
            <a:chOff x="5694568" y="1262258"/>
            <a:chExt cx="2031347" cy="1218808"/>
          </a:xfrm>
          <a:solidFill>
            <a:schemeClr val="accent2"/>
          </a:solidFill>
        </p:grpSpPr>
        <p:sp>
          <p:nvSpPr>
            <p:cNvPr id="146" name="Google Shape;146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47" name="Google Shape;147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Team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30</a:t>
              </a:r>
              <a:endParaRPr sz="2000" dirty="0"/>
            </a:p>
          </p:txBody>
        </p:sp>
      </p:grpSp>
      <p:grpSp>
        <p:nvGrpSpPr>
          <p:cNvPr id="148" name="Google Shape;148;p25"/>
          <p:cNvGrpSpPr/>
          <p:nvPr/>
        </p:nvGrpSpPr>
        <p:grpSpPr>
          <a:xfrm>
            <a:off x="2608730" y="1140559"/>
            <a:ext cx="2031347" cy="1218808"/>
            <a:chOff x="5694568" y="1262258"/>
            <a:chExt cx="2031347" cy="1218808"/>
          </a:xfrm>
          <a:solidFill>
            <a:schemeClr val="accent2"/>
          </a:solidFill>
        </p:grpSpPr>
        <p:sp>
          <p:nvSpPr>
            <p:cNvPr id="149" name="Google Shape;149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0" name="Google Shape;150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Issues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dirty="0"/>
            </a:p>
          </p:txBody>
        </p:sp>
      </p:grpSp>
      <p:grpSp>
        <p:nvGrpSpPr>
          <p:cNvPr id="151" name="Google Shape;151;p25"/>
          <p:cNvGrpSpPr/>
          <p:nvPr/>
        </p:nvGrpSpPr>
        <p:grpSpPr>
          <a:xfrm>
            <a:off x="2604449" y="2833403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152" name="Google Shape;152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3" name="Google Shape;153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Scrum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" name="Google Shape;154;p25"/>
          <p:cNvGrpSpPr/>
          <p:nvPr/>
        </p:nvGrpSpPr>
        <p:grpSpPr>
          <a:xfrm>
            <a:off x="5064895" y="2829243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155" name="Google Shape;155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6" name="Google Shape;156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Kanban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30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" name="Google Shape;157;p25"/>
          <p:cNvGrpSpPr/>
          <p:nvPr/>
        </p:nvGrpSpPr>
        <p:grpSpPr>
          <a:xfrm>
            <a:off x="7466412" y="2837197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158" name="Google Shape;158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9" name="Google Shape;159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Lean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dirty="0"/>
            </a:p>
          </p:txBody>
        </p:sp>
      </p:grpSp>
      <p:grpSp>
        <p:nvGrpSpPr>
          <p:cNvPr id="160" name="Google Shape;160;p25"/>
          <p:cNvGrpSpPr/>
          <p:nvPr/>
        </p:nvGrpSpPr>
        <p:grpSpPr>
          <a:xfrm>
            <a:off x="2608730" y="4525882"/>
            <a:ext cx="2031347" cy="1218808"/>
            <a:chOff x="5694568" y="1262258"/>
            <a:chExt cx="2031347" cy="1218808"/>
          </a:xfrm>
        </p:grpSpPr>
        <p:sp>
          <p:nvSpPr>
            <p:cNvPr id="161" name="Google Shape;161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2" name="Google Shape;162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Presentation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dirty="0"/>
            </a:p>
          </p:txBody>
        </p:sp>
      </p:grpSp>
      <p:grpSp>
        <p:nvGrpSpPr>
          <p:cNvPr id="163" name="Google Shape;163;p25"/>
          <p:cNvGrpSpPr/>
          <p:nvPr/>
        </p:nvGrpSpPr>
        <p:grpSpPr>
          <a:xfrm>
            <a:off x="5073268" y="4525882"/>
            <a:ext cx="2031347" cy="1218808"/>
            <a:chOff x="5694568" y="1262258"/>
            <a:chExt cx="2031347" cy="1218808"/>
          </a:xfrm>
        </p:grpSpPr>
        <p:sp>
          <p:nvSpPr>
            <p:cNvPr id="164" name="Google Shape;164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5" name="Google Shape;165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Collaboration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" name="Google Shape;166;p25"/>
          <p:cNvGrpSpPr/>
          <p:nvPr/>
        </p:nvGrpSpPr>
        <p:grpSpPr>
          <a:xfrm>
            <a:off x="7474786" y="4525882"/>
            <a:ext cx="2031347" cy="1218808"/>
            <a:chOff x="5694568" y="1262258"/>
            <a:chExt cx="2031347" cy="1218808"/>
          </a:xfrm>
        </p:grpSpPr>
        <p:sp>
          <p:nvSpPr>
            <p:cNvPr id="167" name="Google Shape;167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8" name="Google Shape;168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Moderation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dirty="0"/>
            </a:p>
          </p:txBody>
        </p:sp>
      </p:grpSp>
      <p:grpSp>
        <p:nvGrpSpPr>
          <p:cNvPr id="30" name="Google Shape;148;p25">
            <a:extLst>
              <a:ext uri="{FF2B5EF4-FFF2-40B4-BE49-F238E27FC236}">
                <a16:creationId xmlns:a16="http://schemas.microsoft.com/office/drawing/2014/main" id="{6A4D9EAF-D65C-4F3F-AD27-F379AC89D9B0}"/>
              </a:ext>
            </a:extLst>
          </p:cNvPr>
          <p:cNvGrpSpPr/>
          <p:nvPr/>
        </p:nvGrpSpPr>
        <p:grpSpPr>
          <a:xfrm>
            <a:off x="179889" y="1140559"/>
            <a:ext cx="2031347" cy="1218808"/>
            <a:chOff x="5694568" y="1262258"/>
            <a:chExt cx="2031347" cy="1218808"/>
          </a:xfrm>
          <a:solidFill>
            <a:schemeClr val="accent2"/>
          </a:solidFill>
        </p:grpSpPr>
        <p:sp>
          <p:nvSpPr>
            <p:cNvPr id="31" name="Google Shape;149;p25">
              <a:extLst>
                <a:ext uri="{FF2B5EF4-FFF2-40B4-BE49-F238E27FC236}">
                  <a16:creationId xmlns:a16="http://schemas.microsoft.com/office/drawing/2014/main" id="{FDFEC795-B5C6-4058-AB0F-2D3DDB41DCEB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32" name="Google Shape;150;p25">
              <a:extLst>
                <a:ext uri="{FF2B5EF4-FFF2-40B4-BE49-F238E27FC236}">
                  <a16:creationId xmlns:a16="http://schemas.microsoft.com/office/drawing/2014/main" id="{9D9DAC14-B024-42CF-B90D-5BDA2C04ED3C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Project 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dirty="0"/>
            </a:p>
          </p:txBody>
        </p:sp>
      </p:grpSp>
      <p:grpSp>
        <p:nvGrpSpPr>
          <p:cNvPr id="33" name="Google Shape;148;p25">
            <a:extLst>
              <a:ext uri="{FF2B5EF4-FFF2-40B4-BE49-F238E27FC236}">
                <a16:creationId xmlns:a16="http://schemas.microsoft.com/office/drawing/2014/main" id="{88BDB74C-8DDC-4220-86B1-91B1583EEAD6}"/>
              </a:ext>
            </a:extLst>
          </p:cNvPr>
          <p:cNvGrpSpPr/>
          <p:nvPr/>
        </p:nvGrpSpPr>
        <p:grpSpPr>
          <a:xfrm>
            <a:off x="9895253" y="1140559"/>
            <a:ext cx="2031347" cy="1218808"/>
            <a:chOff x="5694568" y="1262258"/>
            <a:chExt cx="2031347" cy="1218808"/>
          </a:xfrm>
          <a:solidFill>
            <a:schemeClr val="accent2"/>
          </a:solidFill>
        </p:grpSpPr>
        <p:sp>
          <p:nvSpPr>
            <p:cNvPr id="34" name="Google Shape;149;p25">
              <a:extLst>
                <a:ext uri="{FF2B5EF4-FFF2-40B4-BE49-F238E27FC236}">
                  <a16:creationId xmlns:a16="http://schemas.microsoft.com/office/drawing/2014/main" id="{C770BB2E-6721-4A8C-8BB8-9400054554A9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5" name="Google Shape;150;p25">
              <a:extLst>
                <a:ext uri="{FF2B5EF4-FFF2-40B4-BE49-F238E27FC236}">
                  <a16:creationId xmlns:a16="http://schemas.microsoft.com/office/drawing/2014/main" id="{299630ED-FF1D-46BB-9571-E57CC5B47BB3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Security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  <a:endParaRPr sz="2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6" name="Google Shape;151;p25">
            <a:extLst>
              <a:ext uri="{FF2B5EF4-FFF2-40B4-BE49-F238E27FC236}">
                <a16:creationId xmlns:a16="http://schemas.microsoft.com/office/drawing/2014/main" id="{F044C173-B8F9-43CC-9E9E-A7BFD886ADE2}"/>
              </a:ext>
            </a:extLst>
          </p:cNvPr>
          <p:cNvGrpSpPr/>
          <p:nvPr/>
        </p:nvGrpSpPr>
        <p:grpSpPr>
          <a:xfrm>
            <a:off x="209166" y="2819596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37" name="Google Shape;152;p25">
              <a:extLst>
                <a:ext uri="{FF2B5EF4-FFF2-40B4-BE49-F238E27FC236}">
                  <a16:creationId xmlns:a16="http://schemas.microsoft.com/office/drawing/2014/main" id="{B0643DA8-7240-4508-A057-B40B84C8398F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38" name="Google Shape;153;p25">
              <a:extLst>
                <a:ext uri="{FF2B5EF4-FFF2-40B4-BE49-F238E27FC236}">
                  <a16:creationId xmlns:a16="http://schemas.microsoft.com/office/drawing/2014/main" id="{78D3F77E-C341-4AEC-830F-306D3709B677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Agile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" name="Google Shape;151;p25">
            <a:extLst>
              <a:ext uri="{FF2B5EF4-FFF2-40B4-BE49-F238E27FC236}">
                <a16:creationId xmlns:a16="http://schemas.microsoft.com/office/drawing/2014/main" id="{76898022-B52B-4CA5-A3A5-B253D2D8D596}"/>
              </a:ext>
            </a:extLst>
          </p:cNvPr>
          <p:cNvGrpSpPr/>
          <p:nvPr/>
        </p:nvGrpSpPr>
        <p:grpSpPr>
          <a:xfrm>
            <a:off x="9895252" y="2837197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40" name="Google Shape;152;p25">
              <a:extLst>
                <a:ext uri="{FF2B5EF4-FFF2-40B4-BE49-F238E27FC236}">
                  <a16:creationId xmlns:a16="http://schemas.microsoft.com/office/drawing/2014/main" id="{2AC999D6-6489-45F4-B425-2B538AA9E158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1" name="Google Shape;153;p25">
              <a:extLst>
                <a:ext uri="{FF2B5EF4-FFF2-40B4-BE49-F238E27FC236}">
                  <a16:creationId xmlns:a16="http://schemas.microsoft.com/office/drawing/2014/main" id="{E46C8892-0C06-435A-B30E-96E27314F497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Kaizen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" name="Google Shape;151;p25">
            <a:extLst>
              <a:ext uri="{FF2B5EF4-FFF2-40B4-BE49-F238E27FC236}">
                <a16:creationId xmlns:a16="http://schemas.microsoft.com/office/drawing/2014/main" id="{DF23C006-CF4A-4ABC-B3EB-9F9EFD2B60D3}"/>
              </a:ext>
            </a:extLst>
          </p:cNvPr>
          <p:cNvGrpSpPr/>
          <p:nvPr/>
        </p:nvGrpSpPr>
        <p:grpSpPr>
          <a:xfrm>
            <a:off x="207212" y="4557778"/>
            <a:ext cx="2031347" cy="1218808"/>
            <a:chOff x="5694568" y="1262258"/>
            <a:chExt cx="2031347" cy="1218808"/>
          </a:xfrm>
        </p:grpSpPr>
        <p:sp>
          <p:nvSpPr>
            <p:cNvPr id="43" name="Google Shape;152;p25">
              <a:extLst>
                <a:ext uri="{FF2B5EF4-FFF2-40B4-BE49-F238E27FC236}">
                  <a16:creationId xmlns:a16="http://schemas.microsoft.com/office/drawing/2014/main" id="{3CBBC12B-B441-4F9F-BB88-AE371B470487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4" name="Google Shape;153;p25">
              <a:extLst>
                <a:ext uri="{FF2B5EF4-FFF2-40B4-BE49-F238E27FC236}">
                  <a16:creationId xmlns:a16="http://schemas.microsoft.com/office/drawing/2014/main" id="{C0252E8C-6DAD-4681-AA37-78B57D40E099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Communication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" name="Google Shape;151;p25">
            <a:extLst>
              <a:ext uri="{FF2B5EF4-FFF2-40B4-BE49-F238E27FC236}">
                <a16:creationId xmlns:a16="http://schemas.microsoft.com/office/drawing/2014/main" id="{6FA562AC-2219-49E0-B722-E62183F90C60}"/>
              </a:ext>
            </a:extLst>
          </p:cNvPr>
          <p:cNvGrpSpPr/>
          <p:nvPr/>
        </p:nvGrpSpPr>
        <p:grpSpPr>
          <a:xfrm>
            <a:off x="9894093" y="4522080"/>
            <a:ext cx="2031347" cy="1218808"/>
            <a:chOff x="5694568" y="1262258"/>
            <a:chExt cx="2031347" cy="1218808"/>
          </a:xfrm>
        </p:grpSpPr>
        <p:sp>
          <p:nvSpPr>
            <p:cNvPr id="46" name="Google Shape;152;p25">
              <a:extLst>
                <a:ext uri="{FF2B5EF4-FFF2-40B4-BE49-F238E27FC236}">
                  <a16:creationId xmlns:a16="http://schemas.microsoft.com/office/drawing/2014/main" id="{32070DBD-90BD-41DF-91D2-33EFAB5CC4D1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7" name="Google Shape;153;p25">
              <a:extLst>
                <a:ext uri="{FF2B5EF4-FFF2-40B4-BE49-F238E27FC236}">
                  <a16:creationId xmlns:a16="http://schemas.microsoft.com/office/drawing/2014/main" id="{3168FAB8-9072-4447-A85A-CBC7606851D0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Ownership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60910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658814" y="1503575"/>
            <a:ext cx="10107922" cy="447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DE" dirty="0"/>
              <a:t>Aufgabe</a:t>
            </a:r>
            <a:r>
              <a:rPr lang="de-DE" dirty="0"/>
              <a:t>:</a:t>
            </a:r>
            <a:r>
              <a:rPr lang="en-DE" dirty="0"/>
              <a:t> </a:t>
            </a:r>
            <a:r>
              <a:rPr lang="en-DE" dirty="0" err="1"/>
              <a:t>Erstellt</a:t>
            </a:r>
            <a:r>
              <a:rPr lang="en-DE" dirty="0"/>
              <a:t> </a:t>
            </a:r>
            <a:r>
              <a:rPr lang="en-DE" dirty="0" err="1"/>
              <a:t>eine</a:t>
            </a:r>
            <a:r>
              <a:rPr lang="en-DE" dirty="0"/>
              <a:t> </a:t>
            </a:r>
            <a:r>
              <a:rPr lang="en-DE" dirty="0" err="1"/>
              <a:t>Zeitleiste</a:t>
            </a:r>
            <a:r>
              <a:rPr lang="en-DE" dirty="0"/>
              <a:t> </a:t>
            </a:r>
            <a:r>
              <a:rPr lang="en-DE" dirty="0" err="1"/>
              <a:t>aller</a:t>
            </a:r>
            <a:r>
              <a:rPr lang="en-DE" dirty="0"/>
              <a:t> Dinge, die </a:t>
            </a:r>
            <a:r>
              <a:rPr lang="en-DE" dirty="0" err="1"/>
              <a:t>ihr</a:t>
            </a:r>
            <a:r>
              <a:rPr lang="en-DE" dirty="0"/>
              <a:t> </a:t>
            </a:r>
            <a:r>
              <a:rPr lang="en-DE" dirty="0" err="1"/>
              <a:t>nach</a:t>
            </a:r>
            <a:r>
              <a:rPr lang="en-DE" dirty="0"/>
              <a:t> dem </a:t>
            </a:r>
            <a:r>
              <a:rPr lang="en-DE" dirty="0" err="1"/>
              <a:t>Aufstehen</a:t>
            </a:r>
            <a:r>
              <a:rPr lang="en-DE" dirty="0"/>
              <a:t> tut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de-DE" dirty="0"/>
          </a:p>
          <a:p>
            <a:pPr marL="0" indent="0">
              <a:buNone/>
            </a:pPr>
            <a:r>
              <a:rPr lang="en-DE" dirty="0"/>
              <a:t>3. </a:t>
            </a:r>
            <a:r>
              <a:rPr lang="de-DE" dirty="0"/>
              <a:t>I</a:t>
            </a:r>
            <a:r>
              <a:rPr lang="en-DE" dirty="0"/>
              <a:t>hr </a:t>
            </a:r>
            <a:r>
              <a:rPr lang="en-DE" dirty="0" err="1"/>
              <a:t>habt</a:t>
            </a:r>
            <a:r>
              <a:rPr lang="en-DE" dirty="0"/>
              <a:t> </a:t>
            </a:r>
            <a:r>
              <a:rPr lang="en-DE" dirty="0" err="1"/>
              <a:t>euren</a:t>
            </a:r>
            <a:r>
              <a:rPr lang="en-DE" dirty="0"/>
              <a:t> </a:t>
            </a:r>
            <a:r>
              <a:rPr lang="en-DE" dirty="0" err="1"/>
              <a:t>Wecker</a:t>
            </a:r>
            <a:r>
              <a:rPr lang="en-DE" dirty="0"/>
              <a:t> </a:t>
            </a:r>
            <a:r>
              <a:rPr lang="en-DE" dirty="0" err="1"/>
              <a:t>nicht</a:t>
            </a:r>
            <a:r>
              <a:rPr lang="en-DE" dirty="0"/>
              <a:t> </a:t>
            </a:r>
            <a:r>
              <a:rPr lang="en-DE" dirty="0" err="1"/>
              <a:t>gehört</a:t>
            </a:r>
            <a:r>
              <a:rPr lang="en-DE" dirty="0"/>
              <a:t> und </a:t>
            </a:r>
            <a:r>
              <a:rPr lang="en-DE" dirty="0" err="1"/>
              <a:t>nur</a:t>
            </a:r>
            <a:r>
              <a:rPr lang="en-DE" dirty="0"/>
              <a:t> 15 </a:t>
            </a:r>
            <a:r>
              <a:rPr lang="en-DE" dirty="0" err="1"/>
              <a:t>Minuten</a:t>
            </a:r>
            <a:r>
              <a:rPr lang="en-DE" dirty="0"/>
              <a:t> um </a:t>
            </a:r>
            <a:r>
              <a:rPr lang="en-DE" dirty="0" err="1"/>
              <a:t>aus</a:t>
            </a:r>
            <a:r>
              <a:rPr lang="en-DE" dirty="0"/>
              <a:t> dem Haus </a:t>
            </a:r>
            <a:r>
              <a:rPr lang="en-DE" dirty="0" err="1"/>
              <a:t>zu</a:t>
            </a:r>
            <a:r>
              <a:rPr lang="en-DE" dirty="0"/>
              <a:t> </a:t>
            </a:r>
            <a:r>
              <a:rPr lang="en-DE" dirty="0" err="1"/>
              <a:t>kommen</a:t>
            </a:r>
            <a:r>
              <a:rPr lang="en-DE" dirty="0"/>
              <a:t> – </a:t>
            </a:r>
            <a:r>
              <a:rPr lang="en-DE" dirty="0" err="1"/>
              <a:t>streicht</a:t>
            </a:r>
            <a:r>
              <a:rPr lang="en-DE" dirty="0"/>
              <a:t> </a:t>
            </a:r>
            <a:r>
              <a:rPr lang="en-DE" dirty="0" err="1"/>
              <a:t>alles</a:t>
            </a:r>
            <a:r>
              <a:rPr lang="en-DE" dirty="0"/>
              <a:t> </a:t>
            </a:r>
            <a:r>
              <a:rPr lang="en-DE" dirty="0" err="1"/>
              <a:t>durch</a:t>
            </a:r>
            <a:r>
              <a:rPr lang="en-DE" dirty="0"/>
              <a:t>, was </a:t>
            </a:r>
            <a:r>
              <a:rPr lang="en-DE" dirty="0" err="1"/>
              <a:t>ihr</a:t>
            </a:r>
            <a:r>
              <a:rPr lang="en-DE" dirty="0"/>
              <a:t> </a:t>
            </a:r>
            <a:r>
              <a:rPr lang="en-DE" dirty="0" err="1"/>
              <a:t>weglassen</a:t>
            </a:r>
            <a:r>
              <a:rPr lang="en-DE" dirty="0"/>
              <a:t> </a:t>
            </a:r>
            <a:r>
              <a:rPr lang="en-DE" dirty="0" err="1"/>
              <a:t>könnt</a:t>
            </a:r>
            <a:r>
              <a:rPr lang="en-DE" dirty="0"/>
              <a:t> (5min)</a:t>
            </a:r>
          </a:p>
          <a:p>
            <a:pPr marL="0" indent="0">
              <a:buNone/>
            </a:pPr>
            <a:endParaRPr lang="en-DE"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AutoNum type="arabicPeriod"/>
            </a:pPr>
            <a:endParaRPr lang="en-DE" dirty="0"/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DE" dirty="0"/>
              <a:t>Iterative &amp; Incremental </a:t>
            </a:r>
            <a:r>
              <a:rPr lang="de-DE" dirty="0"/>
              <a:t>– </a:t>
            </a:r>
            <a:r>
              <a:rPr lang="en-DE" dirty="0"/>
              <a:t>Morning Routine </a:t>
            </a:r>
            <a:r>
              <a:rPr lang="de-DE" dirty="0"/>
              <a:t>– </a:t>
            </a:r>
            <a:r>
              <a:rPr lang="en-DE" dirty="0"/>
              <a:t>3</a:t>
            </a:r>
            <a:r>
              <a:rPr lang="de-DE" dirty="0"/>
              <a:t> Groups</a:t>
            </a:r>
            <a:endParaRPr dirty="0"/>
          </a:p>
        </p:txBody>
      </p:sp>
      <p:sp>
        <p:nvSpPr>
          <p:cNvPr id="180" name="Google Shape;180;p27"/>
          <p:cNvSpPr txBox="1"/>
          <p:nvPr/>
        </p:nvSpPr>
        <p:spPr>
          <a:xfrm>
            <a:off x="3352800" y="5486399"/>
            <a:ext cx="8056194" cy="99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en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en-DE" sz="1200" u="sng" dirty="0">
              <a:solidFill>
                <a:schemeClr val="hlink"/>
              </a:solidFill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en-DE" sz="1200" u="sng" dirty="0">
              <a:solidFill>
                <a:schemeClr val="hlink"/>
              </a:solidFill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u="sng" dirty="0">
                <a:solidFill>
                  <a:schemeClr val="hlink"/>
                </a:solidFill>
              </a:rPr>
              <a:t>medium.com/agileactors/the-minimum-viable-product-explained-8f1187ca7cec</a:t>
            </a:r>
            <a:endParaRPr lang="en-DE" sz="1200" u="sng" dirty="0">
              <a:solidFill>
                <a:schemeClr val="hlink"/>
              </a:solidFill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agilesparks.com/blog/wake-up-in-the-morning-game/</a:t>
            </a:r>
          </a:p>
        </p:txBody>
      </p:sp>
    </p:spTree>
    <p:extLst>
      <p:ext uri="{BB962C8B-B14F-4D97-AF65-F5344CB8AC3E}">
        <p14:creationId xmlns:p14="http://schemas.microsoft.com/office/powerpoint/2010/main" val="26669124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6" descr="Coffe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7962" y="80963"/>
            <a:ext cx="6708775" cy="6708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43841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 txBox="1">
            <a:spLocks noGrp="1"/>
          </p:cNvSpPr>
          <p:nvPr>
            <p:ph type="title"/>
          </p:nvPr>
        </p:nvSpPr>
        <p:spPr>
          <a:xfrm>
            <a:off x="972000" y="1252800"/>
            <a:ext cx="10108800" cy="26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de-DE" dirty="0"/>
              <a:t>Responsibility &amp; Ownership</a:t>
            </a:r>
            <a:endParaRPr dirty="0"/>
          </a:p>
        </p:txBody>
      </p:sp>
      <p:sp>
        <p:nvSpPr>
          <p:cNvPr id="329" name="Google Shape;329;p38"/>
          <p:cNvSpPr txBox="1">
            <a:spLocks noGrp="1"/>
          </p:cNvSpPr>
          <p:nvPr>
            <p:ph type="dt" idx="4294967295"/>
          </p:nvPr>
        </p:nvSpPr>
        <p:spPr>
          <a:xfrm>
            <a:off x="0" y="6189663"/>
            <a:ext cx="1800225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10/30/2018</a:t>
            </a:r>
            <a:endParaRPr/>
          </a:p>
        </p:txBody>
      </p:sp>
      <p:sp>
        <p:nvSpPr>
          <p:cNvPr id="330" name="Google Shape;330;p38"/>
          <p:cNvSpPr txBox="1">
            <a:spLocks noGrp="1"/>
          </p:cNvSpPr>
          <p:nvPr>
            <p:ph type="sldNum" idx="4294967295"/>
          </p:nvPr>
        </p:nvSpPr>
        <p:spPr>
          <a:xfrm>
            <a:off x="11650663" y="6189663"/>
            <a:ext cx="541337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47813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85B73E-D6B7-4125-9C47-01023D50B9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45F9EC-F5D4-420D-86D0-9B1B26241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074" name="Picture 2" descr="The Dream of Home Ownership Is a Lie: We Need a Renting Revolution | by  Oliver S. Douglas | Medium">
            <a:extLst>
              <a:ext uri="{FF2B5EF4-FFF2-40B4-BE49-F238E27FC236}">
                <a16:creationId xmlns:a16="http://schemas.microsoft.com/office/drawing/2014/main" id="{7845C509-CD8A-4383-983C-FA0DBEC26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4786" cy="608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3925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CFC3F2-93A8-4E77-B9E2-82481B19D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A8B2D3-E4E0-4E99-9E67-2A099EDBA3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44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4D5DCF-07FC-4A6C-B99B-2BB65654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170" name="Picture 2" descr="Not My Job awards">
            <a:extLst>
              <a:ext uri="{FF2B5EF4-FFF2-40B4-BE49-F238E27FC236}">
                <a16:creationId xmlns:a16="http://schemas.microsoft.com/office/drawing/2014/main" id="{979ABD22-B63C-4153-9FFF-B5403A412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0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1020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2C5614-C3F0-4188-8DCD-113F981CC2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162D5D-BBDD-44A1-B13B-6C7EDA51E2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45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BDDD45-EB4E-424F-934B-792A7071E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218" name="Picture 2" descr="Not My Job awards">
            <a:extLst>
              <a:ext uri="{FF2B5EF4-FFF2-40B4-BE49-F238E27FC236}">
                <a16:creationId xmlns:a16="http://schemas.microsoft.com/office/drawing/2014/main" id="{77A8F0F8-8A5C-46EA-B1AB-EA9831688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84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0283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0CB47-C170-4B71-8A4F-F70EA95B3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FE2E56-9965-4DA1-8AB0-C7546CA9D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098" name="Picture 2" descr="Africa DevOps Day 2017 – The Sketching Scrum Master">
            <a:extLst>
              <a:ext uri="{FF2B5EF4-FFF2-40B4-BE49-F238E27FC236}">
                <a16:creationId xmlns:a16="http://schemas.microsoft.com/office/drawing/2014/main" id="{4C94EA69-30EE-42D9-8EF1-A369A7F71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188" y="0"/>
            <a:ext cx="9699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4459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48D22D-38FB-440E-A0AE-648A170CA5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F16E15-4072-40AF-8116-18B940B560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47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4883F8-75AC-44E2-BF3A-40B257348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122" name="Picture 2" descr="When lack of clarity is killing your team's effectiveness: RACI for  startups | by Georgiana Laudi | Medium">
            <a:extLst>
              <a:ext uri="{FF2B5EF4-FFF2-40B4-BE49-F238E27FC236}">
                <a16:creationId xmlns:a16="http://schemas.microsoft.com/office/drawing/2014/main" id="{8EEFAFC3-03F5-4AAE-9573-7FC1C249D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0"/>
            <a:ext cx="12153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9699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658814" y="1503575"/>
            <a:ext cx="10107922" cy="447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DE" dirty="0"/>
              <a:t>Aufgabe: </a:t>
            </a:r>
            <a:r>
              <a:rPr lang="en-DE" dirty="0" err="1"/>
              <a:t>Erstelle</a:t>
            </a:r>
            <a:r>
              <a:rPr lang="en-DE" dirty="0"/>
              <a:t> </a:t>
            </a:r>
            <a:r>
              <a:rPr lang="en-DE" dirty="0" err="1"/>
              <a:t>eine</a:t>
            </a:r>
            <a:r>
              <a:rPr lang="en-DE" dirty="0"/>
              <a:t> RACI-Matrix </a:t>
            </a:r>
            <a:r>
              <a:rPr lang="en-DE" dirty="0" err="1"/>
              <a:t>für</a:t>
            </a:r>
            <a:r>
              <a:rPr lang="en-DE" dirty="0"/>
              <a:t> die Learning Outcomes </a:t>
            </a:r>
            <a:r>
              <a:rPr lang="en-DE" dirty="0" err="1"/>
              <a:t>dieser</a:t>
            </a:r>
            <a:r>
              <a:rPr lang="en-DE" dirty="0"/>
              <a:t> </a:t>
            </a:r>
            <a:r>
              <a:rPr lang="en-DE" dirty="0" err="1"/>
              <a:t>Woche</a:t>
            </a:r>
            <a:endParaRPr lang="en-DE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DE" dirty="0" err="1"/>
              <a:t>Recherchiert</a:t>
            </a:r>
            <a:r>
              <a:rPr lang="en-DE" dirty="0"/>
              <a:t> die RACI </a:t>
            </a:r>
            <a:r>
              <a:rPr lang="en-DE" dirty="0" err="1"/>
              <a:t>Methode</a:t>
            </a:r>
            <a:endParaRPr lang="de-DE" dirty="0"/>
          </a:p>
          <a:p>
            <a:pPr indent="-457200">
              <a:buFont typeface="+mj-lt"/>
              <a:buAutoNum type="arabicPeriod"/>
            </a:pPr>
            <a:r>
              <a:rPr lang="en-DE" dirty="0" err="1"/>
              <a:t>Erstellt</a:t>
            </a:r>
            <a:r>
              <a:rPr lang="en-DE" dirty="0"/>
              <a:t> </a:t>
            </a:r>
            <a:r>
              <a:rPr lang="en-DE" dirty="0" err="1"/>
              <a:t>eine</a:t>
            </a:r>
            <a:r>
              <a:rPr lang="en-DE" dirty="0"/>
              <a:t> Matrix</a:t>
            </a: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DE" dirty="0" err="1"/>
              <a:t>Präsentiert</a:t>
            </a:r>
            <a:r>
              <a:rPr lang="en-DE" dirty="0"/>
              <a:t> </a:t>
            </a:r>
            <a:r>
              <a:rPr lang="en-DE" dirty="0" err="1"/>
              <a:t>eure</a:t>
            </a:r>
            <a:r>
              <a:rPr lang="en-DE" dirty="0"/>
              <a:t> </a:t>
            </a:r>
            <a:r>
              <a:rPr lang="en-DE" dirty="0" err="1"/>
              <a:t>Lösung</a:t>
            </a:r>
            <a:r>
              <a:rPr lang="en-DE" dirty="0"/>
              <a:t> </a:t>
            </a:r>
            <a:r>
              <a:rPr lang="en-DE" dirty="0" err="1"/>
              <a:t>kurz</a:t>
            </a:r>
            <a:r>
              <a:rPr lang="en-DE" dirty="0"/>
              <a:t> und </a:t>
            </a:r>
            <a:r>
              <a:rPr lang="en-DE" dirty="0" err="1"/>
              <a:t>prägnant</a:t>
            </a:r>
            <a:endParaRPr lang="de-DE" dirty="0"/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DE" dirty="0"/>
              <a:t>Ownership </a:t>
            </a:r>
            <a:r>
              <a:rPr lang="de-DE" dirty="0"/>
              <a:t>– </a:t>
            </a:r>
            <a:r>
              <a:rPr lang="en-DE" dirty="0"/>
              <a:t>RACI Tutorial – Pairs</a:t>
            </a:r>
            <a:endParaRPr dirty="0"/>
          </a:p>
        </p:txBody>
      </p:sp>
      <p:sp>
        <p:nvSpPr>
          <p:cNvPr id="180" name="Google Shape;180;p27"/>
          <p:cNvSpPr txBox="1"/>
          <p:nvPr/>
        </p:nvSpPr>
        <p:spPr>
          <a:xfrm>
            <a:off x="3352800" y="5486399"/>
            <a:ext cx="8056194" cy="99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en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en-DE" sz="1200" u="sng" dirty="0">
              <a:solidFill>
                <a:schemeClr val="hlink"/>
              </a:solidFill>
              <a:hlinkClick r:id="rId4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de.wikipedia.org/wiki/RACI</a:t>
            </a:r>
            <a:endParaRPr lang="en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medium.com/@ggiiaa/when-lack-of-clarity-is-killing-your-teams-effectiveness-raci-for-startups-5e85a5ef9931</a:t>
            </a:r>
            <a:endParaRPr lang="en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20482720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6" descr="Coffe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7962" y="80963"/>
            <a:ext cx="6708775" cy="6708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3547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14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42" name="Google Shape;142;p25"/>
          <p:cNvGrpSpPr/>
          <p:nvPr/>
        </p:nvGrpSpPr>
        <p:grpSpPr>
          <a:xfrm>
            <a:off x="7466412" y="1140559"/>
            <a:ext cx="2031347" cy="1218808"/>
            <a:chOff x="5694568" y="1262258"/>
            <a:chExt cx="2031347" cy="1218808"/>
          </a:xfrm>
          <a:solidFill>
            <a:schemeClr val="tx1"/>
          </a:solidFill>
        </p:grpSpPr>
        <p:sp>
          <p:nvSpPr>
            <p:cNvPr id="143" name="Google Shape;143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44" name="Google Shape;144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Privacy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  <a:endParaRPr sz="2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45" name="Google Shape;145;p25"/>
          <p:cNvGrpSpPr/>
          <p:nvPr/>
        </p:nvGrpSpPr>
        <p:grpSpPr>
          <a:xfrm>
            <a:off x="5037571" y="1140559"/>
            <a:ext cx="2031347" cy="1218808"/>
            <a:chOff x="5694568" y="1262258"/>
            <a:chExt cx="2031347" cy="1218808"/>
          </a:xfrm>
          <a:solidFill>
            <a:schemeClr val="accent6"/>
          </a:solidFill>
        </p:grpSpPr>
        <p:sp>
          <p:nvSpPr>
            <p:cNvPr id="146" name="Google Shape;146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47" name="Google Shape;147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Team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30</a:t>
              </a:r>
              <a:endParaRPr sz="2000" dirty="0"/>
            </a:p>
          </p:txBody>
        </p:sp>
      </p:grpSp>
      <p:grpSp>
        <p:nvGrpSpPr>
          <p:cNvPr id="148" name="Google Shape;148;p25"/>
          <p:cNvGrpSpPr/>
          <p:nvPr/>
        </p:nvGrpSpPr>
        <p:grpSpPr>
          <a:xfrm>
            <a:off x="2608730" y="1140559"/>
            <a:ext cx="2031347" cy="1218808"/>
            <a:chOff x="5694568" y="1262258"/>
            <a:chExt cx="2031347" cy="1218808"/>
          </a:xfrm>
          <a:solidFill>
            <a:schemeClr val="accent6"/>
          </a:solidFill>
        </p:grpSpPr>
        <p:sp>
          <p:nvSpPr>
            <p:cNvPr id="149" name="Google Shape;149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0" name="Google Shape;150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Issues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dirty="0"/>
            </a:p>
          </p:txBody>
        </p:sp>
      </p:grpSp>
      <p:grpSp>
        <p:nvGrpSpPr>
          <p:cNvPr id="151" name="Google Shape;151;p25"/>
          <p:cNvGrpSpPr/>
          <p:nvPr/>
        </p:nvGrpSpPr>
        <p:grpSpPr>
          <a:xfrm>
            <a:off x="2604449" y="2833403"/>
            <a:ext cx="2031347" cy="1218808"/>
            <a:chOff x="5694568" y="1262258"/>
            <a:chExt cx="2031347" cy="1218808"/>
          </a:xfrm>
          <a:solidFill>
            <a:schemeClr val="accent6"/>
          </a:solidFill>
        </p:grpSpPr>
        <p:sp>
          <p:nvSpPr>
            <p:cNvPr id="152" name="Google Shape;152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3" name="Google Shape;153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Scrum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" name="Google Shape;154;p25"/>
          <p:cNvGrpSpPr/>
          <p:nvPr/>
        </p:nvGrpSpPr>
        <p:grpSpPr>
          <a:xfrm>
            <a:off x="5064895" y="2829243"/>
            <a:ext cx="2031347" cy="1218808"/>
            <a:chOff x="5694568" y="1262258"/>
            <a:chExt cx="2031347" cy="1218808"/>
          </a:xfrm>
          <a:solidFill>
            <a:schemeClr val="tx1"/>
          </a:solidFill>
        </p:grpSpPr>
        <p:sp>
          <p:nvSpPr>
            <p:cNvPr id="155" name="Google Shape;155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6" name="Google Shape;156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Kanban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30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" name="Google Shape;157;p25"/>
          <p:cNvGrpSpPr/>
          <p:nvPr/>
        </p:nvGrpSpPr>
        <p:grpSpPr>
          <a:xfrm>
            <a:off x="7466412" y="2837197"/>
            <a:ext cx="2031347" cy="1218808"/>
            <a:chOff x="5694568" y="1262258"/>
            <a:chExt cx="2031347" cy="1218808"/>
          </a:xfrm>
          <a:solidFill>
            <a:schemeClr val="tx1"/>
          </a:solidFill>
        </p:grpSpPr>
        <p:sp>
          <p:nvSpPr>
            <p:cNvPr id="158" name="Google Shape;158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9" name="Google Shape;159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Lean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dirty="0"/>
            </a:p>
          </p:txBody>
        </p:sp>
      </p:grpSp>
      <p:grpSp>
        <p:nvGrpSpPr>
          <p:cNvPr id="160" name="Google Shape;160;p25"/>
          <p:cNvGrpSpPr/>
          <p:nvPr/>
        </p:nvGrpSpPr>
        <p:grpSpPr>
          <a:xfrm>
            <a:off x="2608730" y="4525882"/>
            <a:ext cx="2031347" cy="1218808"/>
            <a:chOff x="5694568" y="1262258"/>
            <a:chExt cx="2031347" cy="1218808"/>
          </a:xfrm>
          <a:solidFill>
            <a:schemeClr val="accent6"/>
          </a:solidFill>
        </p:grpSpPr>
        <p:sp>
          <p:nvSpPr>
            <p:cNvPr id="161" name="Google Shape;161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2" name="Google Shape;162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Presentation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dirty="0"/>
            </a:p>
          </p:txBody>
        </p:sp>
      </p:grpSp>
      <p:grpSp>
        <p:nvGrpSpPr>
          <p:cNvPr id="163" name="Google Shape;163;p25"/>
          <p:cNvGrpSpPr/>
          <p:nvPr/>
        </p:nvGrpSpPr>
        <p:grpSpPr>
          <a:xfrm>
            <a:off x="5073268" y="4525882"/>
            <a:ext cx="2031347" cy="1218808"/>
            <a:chOff x="5694568" y="1262258"/>
            <a:chExt cx="2031347" cy="1218808"/>
          </a:xfrm>
          <a:solidFill>
            <a:schemeClr val="accent6"/>
          </a:solidFill>
        </p:grpSpPr>
        <p:sp>
          <p:nvSpPr>
            <p:cNvPr id="164" name="Google Shape;164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5" name="Google Shape;165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Collaboration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" name="Google Shape;166;p25"/>
          <p:cNvGrpSpPr/>
          <p:nvPr/>
        </p:nvGrpSpPr>
        <p:grpSpPr>
          <a:xfrm>
            <a:off x="7474786" y="4525882"/>
            <a:ext cx="2031347" cy="1218808"/>
            <a:chOff x="5694568" y="1262258"/>
            <a:chExt cx="2031347" cy="1218808"/>
          </a:xfrm>
          <a:solidFill>
            <a:schemeClr val="tx1"/>
          </a:solidFill>
        </p:grpSpPr>
        <p:sp>
          <p:nvSpPr>
            <p:cNvPr id="167" name="Google Shape;167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8" name="Google Shape;168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Moderation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dirty="0"/>
            </a:p>
          </p:txBody>
        </p:sp>
      </p:grpSp>
      <p:grpSp>
        <p:nvGrpSpPr>
          <p:cNvPr id="30" name="Google Shape;148;p25">
            <a:extLst>
              <a:ext uri="{FF2B5EF4-FFF2-40B4-BE49-F238E27FC236}">
                <a16:creationId xmlns:a16="http://schemas.microsoft.com/office/drawing/2014/main" id="{6A4D9EAF-D65C-4F3F-AD27-F379AC89D9B0}"/>
              </a:ext>
            </a:extLst>
          </p:cNvPr>
          <p:cNvGrpSpPr/>
          <p:nvPr/>
        </p:nvGrpSpPr>
        <p:grpSpPr>
          <a:xfrm>
            <a:off x="179889" y="1140559"/>
            <a:ext cx="2031347" cy="1218808"/>
            <a:chOff x="5694568" y="1262258"/>
            <a:chExt cx="2031347" cy="1218808"/>
          </a:xfrm>
          <a:solidFill>
            <a:schemeClr val="accent6"/>
          </a:solidFill>
        </p:grpSpPr>
        <p:sp>
          <p:nvSpPr>
            <p:cNvPr id="31" name="Google Shape;149;p25">
              <a:extLst>
                <a:ext uri="{FF2B5EF4-FFF2-40B4-BE49-F238E27FC236}">
                  <a16:creationId xmlns:a16="http://schemas.microsoft.com/office/drawing/2014/main" id="{FDFEC795-B5C6-4058-AB0F-2D3DDB41DCEB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32" name="Google Shape;150;p25">
              <a:extLst>
                <a:ext uri="{FF2B5EF4-FFF2-40B4-BE49-F238E27FC236}">
                  <a16:creationId xmlns:a16="http://schemas.microsoft.com/office/drawing/2014/main" id="{9D9DAC14-B024-42CF-B90D-5BDA2C04ED3C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Project 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dirty="0"/>
            </a:p>
          </p:txBody>
        </p:sp>
      </p:grpSp>
      <p:grpSp>
        <p:nvGrpSpPr>
          <p:cNvPr id="33" name="Google Shape;148;p25">
            <a:extLst>
              <a:ext uri="{FF2B5EF4-FFF2-40B4-BE49-F238E27FC236}">
                <a16:creationId xmlns:a16="http://schemas.microsoft.com/office/drawing/2014/main" id="{88BDB74C-8DDC-4220-86B1-91B1583EEAD6}"/>
              </a:ext>
            </a:extLst>
          </p:cNvPr>
          <p:cNvGrpSpPr/>
          <p:nvPr/>
        </p:nvGrpSpPr>
        <p:grpSpPr>
          <a:xfrm>
            <a:off x="9895253" y="1140559"/>
            <a:ext cx="2031347" cy="1218808"/>
            <a:chOff x="5694568" y="1262258"/>
            <a:chExt cx="2031347" cy="1218808"/>
          </a:xfrm>
          <a:solidFill>
            <a:schemeClr val="tx1"/>
          </a:solidFill>
        </p:grpSpPr>
        <p:sp>
          <p:nvSpPr>
            <p:cNvPr id="34" name="Google Shape;149;p25">
              <a:extLst>
                <a:ext uri="{FF2B5EF4-FFF2-40B4-BE49-F238E27FC236}">
                  <a16:creationId xmlns:a16="http://schemas.microsoft.com/office/drawing/2014/main" id="{C770BB2E-6721-4A8C-8BB8-9400054554A9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5" name="Google Shape;150;p25">
              <a:extLst>
                <a:ext uri="{FF2B5EF4-FFF2-40B4-BE49-F238E27FC236}">
                  <a16:creationId xmlns:a16="http://schemas.microsoft.com/office/drawing/2014/main" id="{299630ED-FF1D-46BB-9571-E57CC5B47BB3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Security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  <a:endParaRPr sz="2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6" name="Google Shape;151;p25">
            <a:extLst>
              <a:ext uri="{FF2B5EF4-FFF2-40B4-BE49-F238E27FC236}">
                <a16:creationId xmlns:a16="http://schemas.microsoft.com/office/drawing/2014/main" id="{F044C173-B8F9-43CC-9E9E-A7BFD886ADE2}"/>
              </a:ext>
            </a:extLst>
          </p:cNvPr>
          <p:cNvGrpSpPr/>
          <p:nvPr/>
        </p:nvGrpSpPr>
        <p:grpSpPr>
          <a:xfrm>
            <a:off x="209166" y="2819596"/>
            <a:ext cx="2031347" cy="1218808"/>
            <a:chOff x="5694568" y="1262258"/>
            <a:chExt cx="2031347" cy="1218808"/>
          </a:xfrm>
          <a:solidFill>
            <a:schemeClr val="accent6"/>
          </a:solidFill>
        </p:grpSpPr>
        <p:sp>
          <p:nvSpPr>
            <p:cNvPr id="37" name="Google Shape;152;p25">
              <a:extLst>
                <a:ext uri="{FF2B5EF4-FFF2-40B4-BE49-F238E27FC236}">
                  <a16:creationId xmlns:a16="http://schemas.microsoft.com/office/drawing/2014/main" id="{B0643DA8-7240-4508-A057-B40B84C8398F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38" name="Google Shape;153;p25">
              <a:extLst>
                <a:ext uri="{FF2B5EF4-FFF2-40B4-BE49-F238E27FC236}">
                  <a16:creationId xmlns:a16="http://schemas.microsoft.com/office/drawing/2014/main" id="{78D3F77E-C341-4AEC-830F-306D3709B677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Agile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" name="Google Shape;151;p25">
            <a:extLst>
              <a:ext uri="{FF2B5EF4-FFF2-40B4-BE49-F238E27FC236}">
                <a16:creationId xmlns:a16="http://schemas.microsoft.com/office/drawing/2014/main" id="{76898022-B52B-4CA5-A3A5-B253D2D8D596}"/>
              </a:ext>
            </a:extLst>
          </p:cNvPr>
          <p:cNvGrpSpPr/>
          <p:nvPr/>
        </p:nvGrpSpPr>
        <p:grpSpPr>
          <a:xfrm>
            <a:off x="9895252" y="2837197"/>
            <a:ext cx="2031347" cy="1218808"/>
            <a:chOff x="5694568" y="1262258"/>
            <a:chExt cx="2031347" cy="1218808"/>
          </a:xfrm>
          <a:solidFill>
            <a:schemeClr val="tx1"/>
          </a:solidFill>
        </p:grpSpPr>
        <p:sp>
          <p:nvSpPr>
            <p:cNvPr id="40" name="Google Shape;152;p25">
              <a:extLst>
                <a:ext uri="{FF2B5EF4-FFF2-40B4-BE49-F238E27FC236}">
                  <a16:creationId xmlns:a16="http://schemas.microsoft.com/office/drawing/2014/main" id="{2AC999D6-6489-45F4-B425-2B538AA9E158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1" name="Google Shape;153;p25">
              <a:extLst>
                <a:ext uri="{FF2B5EF4-FFF2-40B4-BE49-F238E27FC236}">
                  <a16:creationId xmlns:a16="http://schemas.microsoft.com/office/drawing/2014/main" id="{E46C8892-0C06-435A-B30E-96E27314F497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Kaizen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" name="Google Shape;151;p25">
            <a:extLst>
              <a:ext uri="{FF2B5EF4-FFF2-40B4-BE49-F238E27FC236}">
                <a16:creationId xmlns:a16="http://schemas.microsoft.com/office/drawing/2014/main" id="{DF23C006-CF4A-4ABC-B3EB-9F9EFD2B60D3}"/>
              </a:ext>
            </a:extLst>
          </p:cNvPr>
          <p:cNvGrpSpPr/>
          <p:nvPr/>
        </p:nvGrpSpPr>
        <p:grpSpPr>
          <a:xfrm>
            <a:off x="207212" y="4557778"/>
            <a:ext cx="2031347" cy="1218808"/>
            <a:chOff x="5694568" y="1262258"/>
            <a:chExt cx="2031347" cy="1218808"/>
          </a:xfrm>
          <a:solidFill>
            <a:schemeClr val="accent6"/>
          </a:solidFill>
        </p:grpSpPr>
        <p:sp>
          <p:nvSpPr>
            <p:cNvPr id="43" name="Google Shape;152;p25">
              <a:extLst>
                <a:ext uri="{FF2B5EF4-FFF2-40B4-BE49-F238E27FC236}">
                  <a16:creationId xmlns:a16="http://schemas.microsoft.com/office/drawing/2014/main" id="{3CBBC12B-B441-4F9F-BB88-AE371B470487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4" name="Google Shape;153;p25">
              <a:extLst>
                <a:ext uri="{FF2B5EF4-FFF2-40B4-BE49-F238E27FC236}">
                  <a16:creationId xmlns:a16="http://schemas.microsoft.com/office/drawing/2014/main" id="{C0252E8C-6DAD-4681-AA37-78B57D40E099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Communication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" name="Google Shape;151;p25">
            <a:extLst>
              <a:ext uri="{FF2B5EF4-FFF2-40B4-BE49-F238E27FC236}">
                <a16:creationId xmlns:a16="http://schemas.microsoft.com/office/drawing/2014/main" id="{6FA562AC-2219-49E0-B722-E62183F90C60}"/>
              </a:ext>
            </a:extLst>
          </p:cNvPr>
          <p:cNvGrpSpPr/>
          <p:nvPr/>
        </p:nvGrpSpPr>
        <p:grpSpPr>
          <a:xfrm>
            <a:off x="9894093" y="4522080"/>
            <a:ext cx="2031347" cy="1218808"/>
            <a:chOff x="5694568" y="1262258"/>
            <a:chExt cx="2031347" cy="1218808"/>
          </a:xfrm>
          <a:solidFill>
            <a:schemeClr val="tx1"/>
          </a:solidFill>
        </p:grpSpPr>
        <p:sp>
          <p:nvSpPr>
            <p:cNvPr id="46" name="Google Shape;152;p25">
              <a:extLst>
                <a:ext uri="{FF2B5EF4-FFF2-40B4-BE49-F238E27FC236}">
                  <a16:creationId xmlns:a16="http://schemas.microsoft.com/office/drawing/2014/main" id="{32070DBD-90BD-41DF-91D2-33EFAB5CC4D1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7" name="Google Shape;153;p25">
              <a:extLst>
                <a:ext uri="{FF2B5EF4-FFF2-40B4-BE49-F238E27FC236}">
                  <a16:creationId xmlns:a16="http://schemas.microsoft.com/office/drawing/2014/main" id="{3168FAB8-9072-4447-A85A-CBC7606851D0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Ownership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" name="Google Shape;166;p25">
            <a:extLst>
              <a:ext uri="{FF2B5EF4-FFF2-40B4-BE49-F238E27FC236}">
                <a16:creationId xmlns:a16="http://schemas.microsoft.com/office/drawing/2014/main" id="{8C7237DA-D848-4833-85B6-72602F3DCECC}"/>
              </a:ext>
            </a:extLst>
          </p:cNvPr>
          <p:cNvGrpSpPr/>
          <p:nvPr/>
        </p:nvGrpSpPr>
        <p:grpSpPr>
          <a:xfrm>
            <a:off x="7510484" y="5981073"/>
            <a:ext cx="2031347" cy="640543"/>
            <a:chOff x="5694568" y="1262258"/>
            <a:chExt cx="2031347" cy="1218808"/>
          </a:xfrm>
          <a:solidFill>
            <a:schemeClr val="accent1"/>
          </a:solidFill>
        </p:grpSpPr>
        <p:sp>
          <p:nvSpPr>
            <p:cNvPr id="49" name="Google Shape;167;p25">
              <a:extLst>
                <a:ext uri="{FF2B5EF4-FFF2-40B4-BE49-F238E27FC236}">
                  <a16:creationId xmlns:a16="http://schemas.microsoft.com/office/drawing/2014/main" id="{39E5EEDC-73F8-4BA2-8714-3B5F2826AFF1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50" name="Google Shape;168;p25">
              <a:extLst>
                <a:ext uri="{FF2B5EF4-FFF2-40B4-BE49-F238E27FC236}">
                  <a16:creationId xmlns:a16="http://schemas.microsoft.com/office/drawing/2014/main" id="{E65C14BF-65DD-4810-A005-971D0C844934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en-DE" sz="2000" dirty="0">
                  <a:solidFill>
                    <a:schemeClr val="lt1"/>
                  </a:solidFill>
                </a:rPr>
                <a:t>Iterative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en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" name="Google Shape;166;p25">
            <a:extLst>
              <a:ext uri="{FF2B5EF4-FFF2-40B4-BE49-F238E27FC236}">
                <a16:creationId xmlns:a16="http://schemas.microsoft.com/office/drawing/2014/main" id="{BBC48FD3-5D1B-4AA4-A6A9-63CD39669064}"/>
              </a:ext>
            </a:extLst>
          </p:cNvPr>
          <p:cNvGrpSpPr/>
          <p:nvPr/>
        </p:nvGrpSpPr>
        <p:grpSpPr>
          <a:xfrm>
            <a:off x="9894092" y="5978640"/>
            <a:ext cx="2031347" cy="640543"/>
            <a:chOff x="5694568" y="1262258"/>
            <a:chExt cx="2031347" cy="1218808"/>
          </a:xfrm>
          <a:solidFill>
            <a:schemeClr val="accent1"/>
          </a:solidFill>
        </p:grpSpPr>
        <p:sp>
          <p:nvSpPr>
            <p:cNvPr id="52" name="Google Shape;167;p25">
              <a:extLst>
                <a:ext uri="{FF2B5EF4-FFF2-40B4-BE49-F238E27FC236}">
                  <a16:creationId xmlns:a16="http://schemas.microsoft.com/office/drawing/2014/main" id="{EC3E307A-01E3-4BD4-BB53-659F8F9741B1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53" name="Google Shape;168;p25">
              <a:extLst>
                <a:ext uri="{FF2B5EF4-FFF2-40B4-BE49-F238E27FC236}">
                  <a16:creationId xmlns:a16="http://schemas.microsoft.com/office/drawing/2014/main" id="{3B602DAA-57E2-4B0A-8A87-DF165CCF0917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en-DE" sz="2000" dirty="0">
                  <a:solidFill>
                    <a:schemeClr val="lt1"/>
                  </a:solidFill>
                </a:rPr>
                <a:t>Effectiveness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en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54326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 txBox="1">
            <a:spLocks noGrp="1"/>
          </p:cNvSpPr>
          <p:nvPr>
            <p:ph type="title"/>
          </p:nvPr>
        </p:nvSpPr>
        <p:spPr>
          <a:xfrm>
            <a:off x="1041600" y="1753689"/>
            <a:ext cx="10108800" cy="26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en-DE" dirty="0"/>
              <a:t>Lean &amp; Kaizen</a:t>
            </a:r>
            <a:endParaRPr dirty="0"/>
          </a:p>
        </p:txBody>
      </p:sp>
      <p:sp>
        <p:nvSpPr>
          <p:cNvPr id="329" name="Google Shape;329;p38"/>
          <p:cNvSpPr txBox="1">
            <a:spLocks noGrp="1"/>
          </p:cNvSpPr>
          <p:nvPr>
            <p:ph type="dt" idx="4294967295"/>
          </p:nvPr>
        </p:nvSpPr>
        <p:spPr>
          <a:xfrm>
            <a:off x="0" y="6189663"/>
            <a:ext cx="1800225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10/30/2018</a:t>
            </a:r>
            <a:endParaRPr/>
          </a:p>
        </p:txBody>
      </p:sp>
      <p:sp>
        <p:nvSpPr>
          <p:cNvPr id="330" name="Google Shape;330;p38"/>
          <p:cNvSpPr txBox="1">
            <a:spLocks noGrp="1"/>
          </p:cNvSpPr>
          <p:nvPr>
            <p:ph type="sldNum" idx="4294967295"/>
          </p:nvPr>
        </p:nvSpPr>
        <p:spPr>
          <a:xfrm>
            <a:off x="11650663" y="6189663"/>
            <a:ext cx="541337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55883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D9441E-A979-48BA-A504-F51BCD3B56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CAA0A6-522A-4340-8C2A-913ACF8D2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6" name="Picture 2" descr="Introduction to Scaled Agile Framework SAFe">
            <a:extLst>
              <a:ext uri="{FF2B5EF4-FFF2-40B4-BE49-F238E27FC236}">
                <a16:creationId xmlns:a16="http://schemas.microsoft.com/office/drawing/2014/main" id="{07DE0DD5-1D4D-4088-B69D-BFDEB28D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141" y="0"/>
            <a:ext cx="9825718" cy="737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8835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D690C4-E1FF-42E1-B55B-D3A8C2CABB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E8B41C-9B1C-4813-AC4D-F0A34E616D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52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7DDB55-1AD9-4C2B-A220-CC1CDD77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050" name="Picture 2" descr="Muda – Lean Manufacturing and Six Sigma Definitions">
            <a:extLst>
              <a:ext uri="{FF2B5EF4-FFF2-40B4-BE49-F238E27FC236}">
                <a16:creationId xmlns:a16="http://schemas.microsoft.com/office/drawing/2014/main" id="{B84E2624-67FB-43AF-B13E-5503E163B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088" y="0"/>
            <a:ext cx="69802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2017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6AF3A5-1FD5-4203-9A07-BDEE1E55D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A26E6B-48A6-478E-8159-ABEC3F4070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53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B20687-A405-4700-AACA-0E6BAA5FB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7F2253B-53F0-42A5-ADB3-C7E0EBCD9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8594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93F4EE-9061-403F-8336-61002EF167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D58EE6-E853-4BD6-95DF-84634F242D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54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66387B-320B-48D1-B1F4-2B35B4121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098" name="Picture 2" descr="Introduction To Kaizen: A Valuable ITSM Tool – BMC Blogs">
            <a:extLst>
              <a:ext uri="{FF2B5EF4-FFF2-40B4-BE49-F238E27FC236}">
                <a16:creationId xmlns:a16="http://schemas.microsoft.com/office/drawing/2014/main" id="{3C95BD5C-4638-4393-B347-FFD4BE68C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550" y="0"/>
            <a:ext cx="8470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1022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08F601-6852-4C10-82D0-E6774D0DC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B9A11-F1F6-4534-A377-574A29F563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55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DE29E6-7911-487C-8605-7DDC202D9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122" name="Picture 2" descr="Improvement Theme - Simple and practical Toyota Kata - Crisp's Blog">
            <a:extLst>
              <a:ext uri="{FF2B5EF4-FFF2-40B4-BE49-F238E27FC236}">
                <a16:creationId xmlns:a16="http://schemas.microsoft.com/office/drawing/2014/main" id="{91585979-B919-4DC6-B70D-9E5FAEAA4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309" y="55425"/>
            <a:ext cx="8741382" cy="674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094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F82F9E-CB45-4099-A6A2-4A1568A2E2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5ABDFF-FA58-4B62-A49D-10B93FCCCF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56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9258BA-109F-4877-BCB1-80975DE45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146" name="Picture 2" descr="Author: Henrik Kniberg - Crisp's Blog">
            <a:extLst>
              <a:ext uri="{FF2B5EF4-FFF2-40B4-BE49-F238E27FC236}">
                <a16:creationId xmlns:a16="http://schemas.microsoft.com/office/drawing/2014/main" id="{523308B0-DDB6-4C94-A5D5-6BEA4AD85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400" y="-1"/>
            <a:ext cx="908119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9265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658814" y="1503575"/>
            <a:ext cx="10107922" cy="447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DE" dirty="0"/>
              <a:t>Aufgabe: </a:t>
            </a:r>
            <a:r>
              <a:rPr lang="en-DE" dirty="0" err="1"/>
              <a:t>Inwiefern</a:t>
            </a:r>
            <a:r>
              <a:rPr lang="en-DE" dirty="0"/>
              <a:t> </a:t>
            </a:r>
            <a:r>
              <a:rPr lang="en-DE" dirty="0" err="1"/>
              <a:t>sind</a:t>
            </a:r>
            <a:r>
              <a:rPr lang="en-DE" dirty="0"/>
              <a:t> Lean &amp; Agile </a:t>
            </a:r>
            <a:r>
              <a:rPr lang="en-DE" dirty="0" err="1"/>
              <a:t>verwandt</a:t>
            </a:r>
            <a:endParaRPr lang="en-DE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DE" dirty="0"/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DE" dirty="0" err="1"/>
              <a:t>Gibt</a:t>
            </a:r>
            <a:r>
              <a:rPr lang="en-DE" dirty="0"/>
              <a:t> es </a:t>
            </a:r>
            <a:r>
              <a:rPr lang="en-DE" dirty="0" err="1"/>
              <a:t>Gemeinsamkeiten</a:t>
            </a:r>
            <a:r>
              <a:rPr lang="en-DE" dirty="0"/>
              <a:t>?</a:t>
            </a:r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DE" dirty="0" err="1"/>
              <a:t>Gibt</a:t>
            </a:r>
            <a:r>
              <a:rPr lang="en-DE" dirty="0"/>
              <a:t> es </a:t>
            </a:r>
            <a:r>
              <a:rPr lang="en-DE" dirty="0" err="1"/>
              <a:t>Unterschiede</a:t>
            </a:r>
            <a:r>
              <a:rPr lang="en-DE" dirty="0"/>
              <a:t>?</a:t>
            </a:r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DE" dirty="0" err="1"/>
              <a:t>Widersprechen</a:t>
            </a:r>
            <a:r>
              <a:rPr lang="en-DE" dirty="0"/>
              <a:t> </a:t>
            </a:r>
            <a:r>
              <a:rPr lang="en-DE" dirty="0" err="1"/>
              <a:t>sich</a:t>
            </a:r>
            <a:r>
              <a:rPr lang="en-DE" dirty="0"/>
              <a:t> </a:t>
            </a:r>
            <a:r>
              <a:rPr lang="en-DE" dirty="0" err="1"/>
              <a:t>beide</a:t>
            </a:r>
            <a:r>
              <a:rPr lang="en-DE" dirty="0"/>
              <a:t> </a:t>
            </a:r>
            <a:r>
              <a:rPr lang="en-DE" dirty="0" err="1"/>
              <a:t>Methoden</a:t>
            </a:r>
            <a:r>
              <a:rPr lang="en-DE" dirty="0"/>
              <a:t> in </a:t>
            </a:r>
            <a:r>
              <a:rPr lang="en-DE" dirty="0" err="1"/>
              <a:t>bestimmten</a:t>
            </a:r>
            <a:r>
              <a:rPr lang="en-DE" dirty="0"/>
              <a:t> </a:t>
            </a:r>
            <a:r>
              <a:rPr lang="en-DE" dirty="0" err="1"/>
              <a:t>Punkten</a:t>
            </a:r>
            <a:r>
              <a:rPr lang="en-DE" dirty="0"/>
              <a:t>?</a:t>
            </a: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endParaRPr lang="de-DE" dirty="0"/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DE" dirty="0"/>
              <a:t>Lean &amp; Kaizen </a:t>
            </a:r>
            <a:r>
              <a:rPr lang="de-DE" dirty="0"/>
              <a:t>– </a:t>
            </a:r>
            <a:r>
              <a:rPr lang="en-DE" dirty="0"/>
              <a:t>Discussion </a:t>
            </a:r>
            <a:r>
              <a:rPr lang="de-DE" dirty="0"/>
              <a:t>– </a:t>
            </a:r>
            <a:r>
              <a:rPr lang="en-DE" dirty="0"/>
              <a:t>3</a:t>
            </a:r>
            <a:r>
              <a:rPr lang="de-DE" dirty="0"/>
              <a:t> Group</a:t>
            </a:r>
            <a:r>
              <a:rPr lang="en-DE" dirty="0"/>
              <a:t>s</a:t>
            </a:r>
            <a:br>
              <a:rPr lang="de-DE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70590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6" descr="Coffe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7962" y="80963"/>
            <a:ext cx="6708775" cy="6708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05283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 txBox="1">
            <a:spLocks noGrp="1"/>
          </p:cNvSpPr>
          <p:nvPr>
            <p:ph type="title"/>
          </p:nvPr>
        </p:nvSpPr>
        <p:spPr>
          <a:xfrm>
            <a:off x="1041600" y="1753689"/>
            <a:ext cx="10108800" cy="26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de-DE" dirty="0"/>
              <a:t>Efficiency &amp; </a:t>
            </a:r>
            <a:r>
              <a:rPr lang="de-DE" dirty="0" err="1"/>
              <a:t>Effectiveness</a:t>
            </a:r>
            <a:endParaRPr dirty="0"/>
          </a:p>
        </p:txBody>
      </p:sp>
      <p:sp>
        <p:nvSpPr>
          <p:cNvPr id="329" name="Google Shape;329;p38"/>
          <p:cNvSpPr txBox="1">
            <a:spLocks noGrp="1"/>
          </p:cNvSpPr>
          <p:nvPr>
            <p:ph type="dt" idx="4294967295"/>
          </p:nvPr>
        </p:nvSpPr>
        <p:spPr>
          <a:xfrm>
            <a:off x="0" y="6189663"/>
            <a:ext cx="1800225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10/30/2018</a:t>
            </a:r>
            <a:endParaRPr/>
          </a:p>
        </p:txBody>
      </p:sp>
      <p:sp>
        <p:nvSpPr>
          <p:cNvPr id="330" name="Google Shape;330;p38"/>
          <p:cNvSpPr txBox="1">
            <a:spLocks noGrp="1"/>
          </p:cNvSpPr>
          <p:nvPr>
            <p:ph type="sldNum" idx="4294967295"/>
          </p:nvPr>
        </p:nvSpPr>
        <p:spPr>
          <a:xfrm>
            <a:off x="11650663" y="6189663"/>
            <a:ext cx="541337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3177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356F59-4AD7-4484-AA82-17195ECE83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4F46D2-802F-40DE-9A8E-0C3157E7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7FD45068-2F90-402E-BB25-670C190DB9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57"/>
          <a:stretch/>
        </p:blipFill>
        <p:spPr bwMode="auto">
          <a:xfrm>
            <a:off x="1845468" y="0"/>
            <a:ext cx="8501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2C611D-AD64-4773-BB23-81E13AA6E9D5}"/>
              </a:ext>
            </a:extLst>
          </p:cNvPr>
          <p:cNvSpPr/>
          <p:nvPr/>
        </p:nvSpPr>
        <p:spPr>
          <a:xfrm>
            <a:off x="6351416" y="6273035"/>
            <a:ext cx="2971878" cy="684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0843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85C03F-4B98-4A65-87C6-F363A90C63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5378B9-9D0A-42B1-85B6-44996DF5F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170" name="Picture 2" descr="Is your Not-For-Profit Efficient and Effective?">
            <a:extLst>
              <a:ext uri="{FF2B5EF4-FFF2-40B4-BE49-F238E27FC236}">
                <a16:creationId xmlns:a16="http://schemas.microsoft.com/office/drawing/2014/main" id="{0A05851A-2545-4B9B-BB09-63DC1AAE6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516" y="0"/>
            <a:ext cx="738096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7532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D95D5-C7C6-4892-B62E-09E919592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8B2EE3-0422-466B-884C-D02AFCB84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074" name="Picture 2" descr="A really expensive experiment | Project Workout Blog">
            <a:extLst>
              <a:ext uri="{FF2B5EF4-FFF2-40B4-BE49-F238E27FC236}">
                <a16:creationId xmlns:a16="http://schemas.microsoft.com/office/drawing/2014/main" id="{A836AAB3-FD80-4129-8FE0-9456E1673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633" y="42724"/>
            <a:ext cx="9596734" cy="6772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7674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D95D5-C7C6-4892-B62E-09E919592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8B2EE3-0422-466B-884C-D02AFCB84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122" name="Picture 2" descr="My Favorite Agile Illustrations from Henrik Kniberg of Spotify Fame">
            <a:extLst>
              <a:ext uri="{FF2B5EF4-FFF2-40B4-BE49-F238E27FC236}">
                <a16:creationId xmlns:a16="http://schemas.microsoft.com/office/drawing/2014/main" id="{FD31F3E2-AB39-4092-B5C1-58D93BD37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91" y="0"/>
            <a:ext cx="1136341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9312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D95D5-C7C6-4892-B62E-09E919592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8B2EE3-0422-466B-884C-D02AFCB84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098" name="Picture 2" descr="Balancing Autonomy and Alignment with Accountability | by Richard ...">
            <a:extLst>
              <a:ext uri="{FF2B5EF4-FFF2-40B4-BE49-F238E27FC236}">
                <a16:creationId xmlns:a16="http://schemas.microsoft.com/office/drawing/2014/main" id="{38770530-B6CC-4515-AFEC-74DB3E0B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56" y="55425"/>
            <a:ext cx="10802087" cy="674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8568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D95D5-C7C6-4892-B62E-09E919592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8B2EE3-0422-466B-884C-D02AFCB84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146" name="Picture 2" descr="Tag: focus - Crisp's Blog">
            <a:extLst>
              <a:ext uri="{FF2B5EF4-FFF2-40B4-BE49-F238E27FC236}">
                <a16:creationId xmlns:a16="http://schemas.microsoft.com/office/drawing/2014/main" id="{0A2DA1E5-546F-402F-9499-A881E3F7D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2" y="121380"/>
            <a:ext cx="12161588" cy="6615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647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93B813-4924-442C-B418-9DE550F93B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0C0183-15EC-4B57-8C9C-744BA204D1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65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F8651C-3638-4283-A1CB-E026D1B7E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3C18A2-4261-4A01-B8A7-5D6216169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59434" cy="688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759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658814" y="1503575"/>
            <a:ext cx="10107922" cy="447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dirty="0"/>
              <a:t>Aufgabe: </a:t>
            </a:r>
            <a:r>
              <a:rPr lang="en-DE" dirty="0"/>
              <a:t>W</a:t>
            </a:r>
            <a:r>
              <a:rPr lang="de-DE" dirty="0"/>
              <a:t>e</a:t>
            </a:r>
            <a:r>
              <a:rPr lang="en-DE" dirty="0"/>
              <a:t>l</a:t>
            </a:r>
            <a:r>
              <a:rPr lang="de-DE" dirty="0"/>
              <a:t>c</a:t>
            </a:r>
            <a:r>
              <a:rPr lang="en-DE" dirty="0"/>
              <a:t>h</a:t>
            </a:r>
            <a:r>
              <a:rPr lang="de-DE" dirty="0"/>
              <a:t>e</a:t>
            </a:r>
            <a:r>
              <a:rPr lang="en-DE" dirty="0"/>
              <a:t>s </a:t>
            </a:r>
            <a:r>
              <a:rPr lang="de-DE" dirty="0"/>
              <a:t>M</a:t>
            </a:r>
            <a:r>
              <a:rPr lang="en-DE" dirty="0" err="1"/>
              <a:t>i</a:t>
            </a:r>
            <a:r>
              <a:rPr lang="de-DE" dirty="0"/>
              <a:t>n</a:t>
            </a:r>
            <a:r>
              <a:rPr lang="en-DE" dirty="0"/>
              <a:t>d</a:t>
            </a:r>
            <a:r>
              <a:rPr lang="de-DE" dirty="0"/>
              <a:t>s</a:t>
            </a:r>
            <a:r>
              <a:rPr lang="en-DE" dirty="0"/>
              <a:t>e</a:t>
            </a:r>
            <a:r>
              <a:rPr lang="de-DE" dirty="0"/>
              <a:t>t</a:t>
            </a:r>
            <a:r>
              <a:rPr lang="en-DE" dirty="0"/>
              <a:t> </a:t>
            </a:r>
            <a:r>
              <a:rPr lang="de-DE" dirty="0"/>
              <a:t>s</a:t>
            </a:r>
            <a:r>
              <a:rPr lang="en-DE" dirty="0"/>
              <a:t>t</a:t>
            </a:r>
            <a:r>
              <a:rPr lang="de-DE" dirty="0"/>
              <a:t>e</a:t>
            </a:r>
            <a:r>
              <a:rPr lang="en-DE" dirty="0"/>
              <a:t>c</a:t>
            </a:r>
            <a:r>
              <a:rPr lang="de-DE" dirty="0"/>
              <a:t>k</a:t>
            </a:r>
            <a:r>
              <a:rPr lang="en-DE" dirty="0"/>
              <a:t>t </a:t>
            </a:r>
            <a:r>
              <a:rPr lang="de-DE" dirty="0"/>
              <a:t>h</a:t>
            </a:r>
            <a:r>
              <a:rPr lang="en-DE" dirty="0"/>
              <a:t>inter den </a:t>
            </a:r>
            <a:r>
              <a:rPr lang="en-DE" dirty="0" err="1"/>
              <a:t>Anfragen</a:t>
            </a:r>
            <a:r>
              <a:rPr lang="en-DE" dirty="0"/>
              <a:t>? Was </a:t>
            </a:r>
            <a:r>
              <a:rPr lang="en-DE" dirty="0" err="1"/>
              <a:t>könnte</a:t>
            </a:r>
            <a:r>
              <a:rPr lang="en-DE" dirty="0"/>
              <a:t> </a:t>
            </a:r>
            <a:r>
              <a:rPr lang="en-DE" dirty="0" err="1"/>
              <a:t>eine</a:t>
            </a:r>
            <a:r>
              <a:rPr lang="en-DE" dirty="0"/>
              <a:t> </a:t>
            </a:r>
            <a:r>
              <a:rPr lang="en-DE" dirty="0" err="1"/>
              <a:t>Lösung</a:t>
            </a:r>
            <a:r>
              <a:rPr lang="en-DE" dirty="0"/>
              <a:t> sein?</a:t>
            </a:r>
            <a:endParaRPr lang="de-DE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DE" sz="1800" dirty="0" err="1"/>
              <a:t>Entscheidet</a:t>
            </a:r>
            <a:r>
              <a:rPr lang="en-DE" sz="1800" dirty="0"/>
              <a:t> </a:t>
            </a:r>
            <a:r>
              <a:rPr lang="en-DE" sz="1800" dirty="0" err="1"/>
              <a:t>euch</a:t>
            </a:r>
            <a:r>
              <a:rPr lang="en-DE" sz="1800" dirty="0"/>
              <a:t> </a:t>
            </a:r>
            <a:r>
              <a:rPr lang="en-DE" sz="1800" dirty="0" err="1"/>
              <a:t>für</a:t>
            </a:r>
            <a:r>
              <a:rPr lang="en-DE" sz="1800" dirty="0"/>
              <a:t> </a:t>
            </a:r>
            <a:r>
              <a:rPr lang="en-DE" sz="1800" dirty="0" err="1"/>
              <a:t>eine</a:t>
            </a:r>
            <a:r>
              <a:rPr lang="en-DE" sz="1800" dirty="0"/>
              <a:t> der 5 Challenges</a:t>
            </a:r>
            <a:endParaRPr lang="de-DE" sz="1800"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DE" sz="1800" dirty="0" err="1"/>
              <a:t>Diskutiert</a:t>
            </a:r>
            <a:r>
              <a:rPr lang="en-DE" sz="1800" dirty="0"/>
              <a:t> die A</a:t>
            </a:r>
            <a:r>
              <a:rPr lang="de-DE" sz="1800" dirty="0"/>
              <a:t>u</a:t>
            </a:r>
            <a:r>
              <a:rPr lang="en-DE" sz="1800" dirty="0"/>
              <a:t>f</a:t>
            </a:r>
            <a:r>
              <a:rPr lang="de-DE" sz="1800" dirty="0"/>
              <a:t>g</a:t>
            </a:r>
            <a:r>
              <a:rPr lang="en-DE" sz="1800" dirty="0"/>
              <a:t>a</a:t>
            </a:r>
            <a:r>
              <a:rPr lang="de-DE" sz="1800" dirty="0"/>
              <a:t>b</a:t>
            </a:r>
            <a:r>
              <a:rPr lang="en-DE" sz="1800" dirty="0"/>
              <a:t>e</a:t>
            </a:r>
            <a:r>
              <a:rPr lang="de-DE" sz="1800" dirty="0"/>
              <a:t>n</a:t>
            </a:r>
            <a:r>
              <a:rPr lang="en-DE" sz="1800" dirty="0"/>
              <a:t>s</a:t>
            </a:r>
            <a:r>
              <a:rPr lang="de-DE" sz="1800" dirty="0"/>
              <a:t>t</a:t>
            </a:r>
            <a:r>
              <a:rPr lang="en-DE" sz="1800" dirty="0"/>
              <a:t>e</a:t>
            </a:r>
            <a:r>
              <a:rPr lang="de-DE" sz="1800" dirty="0"/>
              <a:t>l</a:t>
            </a:r>
            <a:r>
              <a:rPr lang="en-DE" sz="1800" dirty="0"/>
              <a:t>l</a:t>
            </a:r>
            <a:r>
              <a:rPr lang="de-DE" sz="1800" dirty="0"/>
              <a:t>u</a:t>
            </a:r>
            <a:r>
              <a:rPr lang="en-DE" sz="1800" dirty="0"/>
              <a:t>n</a:t>
            </a:r>
            <a:r>
              <a:rPr lang="de-DE" sz="1800" dirty="0"/>
              <a:t>g</a:t>
            </a:r>
            <a:endParaRPr lang="en-DE" sz="1800"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DE" sz="1800" dirty="0"/>
              <a:t>T</a:t>
            </a:r>
            <a:r>
              <a:rPr lang="de-DE" sz="1800" dirty="0"/>
              <a:t>e</a:t>
            </a:r>
            <a:r>
              <a:rPr lang="en-DE" sz="1800" dirty="0" err="1"/>
              <a:t>i</a:t>
            </a:r>
            <a:r>
              <a:rPr lang="de-DE" sz="1800" dirty="0"/>
              <a:t>l</a:t>
            </a:r>
            <a:r>
              <a:rPr lang="en-DE" sz="1800" dirty="0"/>
              <a:t>t </a:t>
            </a:r>
            <a:r>
              <a:rPr lang="de-DE" sz="1800" dirty="0"/>
              <a:t>d</a:t>
            </a:r>
            <a:r>
              <a:rPr lang="en-DE" sz="1800" dirty="0"/>
              <a:t>e</a:t>
            </a:r>
            <a:r>
              <a:rPr lang="de-DE" sz="1800" dirty="0"/>
              <a:t>n</a:t>
            </a:r>
            <a:r>
              <a:rPr lang="en-DE" sz="1800" dirty="0"/>
              <a:t> </a:t>
            </a:r>
            <a:r>
              <a:rPr lang="de-DE" sz="1800" dirty="0"/>
              <a:t>a</a:t>
            </a:r>
            <a:r>
              <a:rPr lang="en-DE" sz="1800" dirty="0"/>
              <a:t>n</a:t>
            </a:r>
            <a:r>
              <a:rPr lang="de-DE" sz="1800" dirty="0"/>
              <a:t>d</a:t>
            </a:r>
            <a:r>
              <a:rPr lang="en-DE" sz="1800" dirty="0"/>
              <a:t>e</a:t>
            </a:r>
            <a:r>
              <a:rPr lang="de-DE" sz="1800" dirty="0"/>
              <a:t>r</a:t>
            </a:r>
            <a:r>
              <a:rPr lang="en-DE" sz="1800" dirty="0"/>
              <a:t>e</a:t>
            </a:r>
            <a:r>
              <a:rPr lang="de-DE" sz="1800" dirty="0"/>
              <a:t>n</a:t>
            </a:r>
            <a:r>
              <a:rPr lang="en-DE" sz="1800" dirty="0"/>
              <a:t> </a:t>
            </a:r>
            <a:r>
              <a:rPr lang="de-DE" sz="1800" dirty="0"/>
              <a:t>G</a:t>
            </a:r>
            <a:r>
              <a:rPr lang="en-DE" sz="1800" dirty="0"/>
              <a:t>r</a:t>
            </a:r>
            <a:r>
              <a:rPr lang="de-DE" sz="1800" dirty="0"/>
              <a:t>u</a:t>
            </a:r>
            <a:r>
              <a:rPr lang="en-DE" sz="1800" dirty="0"/>
              <a:t>p</a:t>
            </a:r>
            <a:r>
              <a:rPr lang="de-DE" sz="1800" dirty="0"/>
              <a:t>p</a:t>
            </a:r>
            <a:r>
              <a:rPr lang="en-DE" sz="1800" dirty="0"/>
              <a:t>e</a:t>
            </a:r>
            <a:r>
              <a:rPr lang="de-DE" sz="1800" dirty="0"/>
              <a:t>n</a:t>
            </a:r>
            <a:r>
              <a:rPr lang="en-DE" sz="1800" dirty="0"/>
              <a:t> </a:t>
            </a:r>
            <a:r>
              <a:rPr lang="de-DE" sz="1800" dirty="0"/>
              <a:t>k</a:t>
            </a:r>
            <a:r>
              <a:rPr lang="en-DE" sz="1800" dirty="0"/>
              <a:t>u</a:t>
            </a:r>
            <a:r>
              <a:rPr lang="de-DE" sz="1800" dirty="0"/>
              <a:t>r</a:t>
            </a:r>
            <a:r>
              <a:rPr lang="en-DE" sz="1800" dirty="0"/>
              <a:t>z </a:t>
            </a:r>
            <a:r>
              <a:rPr lang="de-DE" sz="1800" dirty="0"/>
              <a:t>u</a:t>
            </a:r>
            <a:r>
              <a:rPr lang="en-DE" sz="1800" dirty="0"/>
              <a:t>n</a:t>
            </a:r>
            <a:r>
              <a:rPr lang="de-DE" sz="1800" dirty="0"/>
              <a:t>d</a:t>
            </a:r>
            <a:r>
              <a:rPr lang="en-DE" sz="1800" dirty="0"/>
              <a:t> </a:t>
            </a:r>
            <a:r>
              <a:rPr lang="de-DE" sz="1800" dirty="0"/>
              <a:t>p</a:t>
            </a:r>
            <a:r>
              <a:rPr lang="en-DE" sz="1800" dirty="0"/>
              <a:t>r</a:t>
            </a:r>
            <a:r>
              <a:rPr lang="de-DE" sz="1800" dirty="0"/>
              <a:t>e</a:t>
            </a:r>
            <a:r>
              <a:rPr lang="en-DE" sz="1800" dirty="0"/>
              <a:t>g</a:t>
            </a:r>
            <a:r>
              <a:rPr lang="de-DE" sz="1800" dirty="0"/>
              <a:t>n</a:t>
            </a:r>
            <a:r>
              <a:rPr lang="en-DE" sz="1800" dirty="0"/>
              <a:t>a</a:t>
            </a:r>
            <a:r>
              <a:rPr lang="de-DE" sz="1800" dirty="0"/>
              <a:t>n</a:t>
            </a:r>
            <a:r>
              <a:rPr lang="en-DE" sz="1800" dirty="0"/>
              <a:t>t </a:t>
            </a:r>
            <a:r>
              <a:rPr lang="de-DE" sz="1800" dirty="0"/>
              <a:t>m</a:t>
            </a:r>
            <a:r>
              <a:rPr lang="en-DE" sz="1800" dirty="0" err="1"/>
              <a:t>i</a:t>
            </a:r>
            <a:r>
              <a:rPr lang="de-DE" sz="1800" dirty="0"/>
              <a:t>t</a:t>
            </a:r>
            <a:r>
              <a:rPr lang="en-DE" sz="1800" dirty="0"/>
              <a:t> </a:t>
            </a:r>
            <a:r>
              <a:rPr lang="de-DE" sz="1800" dirty="0"/>
              <a:t>w</a:t>
            </a:r>
            <a:r>
              <a:rPr lang="en-DE" sz="1800" dirty="0"/>
              <a:t>a</a:t>
            </a:r>
            <a:r>
              <a:rPr lang="de-DE" sz="1800" dirty="0"/>
              <a:t>s</a:t>
            </a:r>
            <a:r>
              <a:rPr lang="en-DE" sz="1800" dirty="0"/>
              <a:t> </a:t>
            </a:r>
            <a:r>
              <a:rPr lang="en-DE" sz="1800" dirty="0" err="1"/>
              <a:t>ihr</a:t>
            </a:r>
            <a:r>
              <a:rPr lang="en-DE" sz="1800" dirty="0"/>
              <a:t> </a:t>
            </a:r>
            <a:r>
              <a:rPr lang="en-DE" sz="1800" dirty="0" err="1"/>
              <a:t>gelernt</a:t>
            </a:r>
            <a:r>
              <a:rPr lang="en-DE" sz="1800" dirty="0"/>
              <a:t> </a:t>
            </a:r>
            <a:r>
              <a:rPr lang="en-DE" sz="1800" dirty="0" err="1"/>
              <a:t>habt</a:t>
            </a:r>
            <a:endParaRPr lang="de-DE" sz="1800" dirty="0"/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DE" dirty="0"/>
              <a:t>Efficiency vs Effectiveness</a:t>
            </a:r>
            <a:r>
              <a:rPr lang="de-DE" dirty="0"/>
              <a:t> – </a:t>
            </a:r>
            <a:r>
              <a:rPr lang="en-US" dirty="0"/>
              <a:t>D</a:t>
            </a:r>
            <a:r>
              <a:rPr lang="en-DE" dirty="0" err="1"/>
              <a:t>i</a:t>
            </a:r>
            <a:r>
              <a:rPr lang="de-DE" dirty="0"/>
              <a:t>s</a:t>
            </a:r>
            <a:r>
              <a:rPr lang="en-DE" dirty="0"/>
              <a:t>c</a:t>
            </a:r>
            <a:r>
              <a:rPr lang="de-DE" dirty="0"/>
              <a:t>u</a:t>
            </a:r>
            <a:r>
              <a:rPr lang="en-DE" dirty="0"/>
              <a:t>s</a:t>
            </a:r>
            <a:r>
              <a:rPr lang="de-DE" dirty="0"/>
              <a:t>s</a:t>
            </a:r>
            <a:r>
              <a:rPr lang="en-DE" dirty="0" err="1"/>
              <a:t>i</a:t>
            </a:r>
            <a:r>
              <a:rPr lang="de-DE" dirty="0"/>
              <a:t>o</a:t>
            </a:r>
            <a:r>
              <a:rPr lang="en-DE" dirty="0"/>
              <a:t>n </a:t>
            </a:r>
            <a:r>
              <a:rPr lang="de-DE" dirty="0"/>
              <a:t>– 5 Groups</a:t>
            </a:r>
            <a:endParaRPr dirty="0"/>
          </a:p>
        </p:txBody>
      </p:sp>
      <p:sp>
        <p:nvSpPr>
          <p:cNvPr id="180" name="Google Shape;180;p27"/>
          <p:cNvSpPr txBox="1"/>
          <p:nvPr/>
        </p:nvSpPr>
        <p:spPr>
          <a:xfrm>
            <a:off x="3352800" y="5486399"/>
            <a:ext cx="8056194" cy="99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de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en-DE" sz="1200" u="sng" dirty="0">
              <a:solidFill>
                <a:schemeClr val="hlink"/>
              </a:solidFill>
              <a:hlinkClick r:id="" action="ppaction://noaction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en-DE" sz="1200" u="sng" dirty="0">
              <a:solidFill>
                <a:schemeClr val="hlink"/>
              </a:solidFill>
              <a:hlinkClick r:id="" action="ppaction://noaction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u="sng" dirty="0">
                <a:solidFill>
                  <a:schemeClr val="hlink"/>
                </a:solidFill>
                <a:hlinkClick r:id="rId3"/>
              </a:rPr>
              <a:t>medium.com/swlh/efficient-vs-effective-work-c3952c8b231e</a:t>
            </a:r>
            <a:endParaRPr lang="en-DE" sz="1200" u="sng" dirty="0">
              <a:solidFill>
                <a:schemeClr val="hlink"/>
              </a:solidFill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u="sng" dirty="0">
                <a:solidFill>
                  <a:schemeClr val="hlink"/>
                </a:solidFill>
                <a:hlinkClick r:id="rId3"/>
              </a:rPr>
              <a:t>medium.com/swlh/be-effective-not-efficient-fb613f9e8e5</a:t>
            </a:r>
          </a:p>
        </p:txBody>
      </p:sp>
    </p:spTree>
    <p:extLst>
      <p:ext uri="{BB962C8B-B14F-4D97-AF65-F5344CB8AC3E}">
        <p14:creationId xmlns:p14="http://schemas.microsoft.com/office/powerpoint/2010/main" val="36924624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ED2678-3C8D-482D-84AC-2B4D71534B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E5A323-D1DC-41CE-BC03-90138214BB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67</a:t>
            </a:fld>
            <a:endParaRPr lang="de-D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D4D826E-718F-440C-B739-D6767DBC0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234D3D-FB0D-440F-8046-618ED52B6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88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790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5B15D3-C2CA-4F7A-8E1D-AB2C787068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56F59B-C727-4DD7-8B4C-0D27661166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68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B16921-038A-4475-BD6A-0C5167AAF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0F30C1-6685-463C-8621-55C5C8F3E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527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1B37CE-6CCD-45A9-9F80-9AEE7CD2D5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0EDB54-EE30-4FF0-8D97-9ABC66FBA3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69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B895BD-CBA9-48DE-857E-A7E9E975F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034A17-BFB6-4600-8414-0D0313BF3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133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356F59-4AD7-4484-AA82-17195ECE83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4F46D2-802F-40DE-9A8E-0C3157E7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7FD45068-2F90-402E-BB25-670C190DB9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7" b="6848"/>
          <a:stretch/>
        </p:blipFill>
        <p:spPr bwMode="auto">
          <a:xfrm>
            <a:off x="1845468" y="183524"/>
            <a:ext cx="8501063" cy="649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481058-CDE6-4E1F-BB06-93647F134D70}"/>
              </a:ext>
            </a:extLst>
          </p:cNvPr>
          <p:cNvSpPr/>
          <p:nvPr/>
        </p:nvSpPr>
        <p:spPr>
          <a:xfrm>
            <a:off x="1504815" y="37317"/>
            <a:ext cx="3847114" cy="2194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763987-10C8-43AB-A113-AF07E64E5B72}"/>
              </a:ext>
            </a:extLst>
          </p:cNvPr>
          <p:cNvSpPr/>
          <p:nvPr/>
        </p:nvSpPr>
        <p:spPr>
          <a:xfrm>
            <a:off x="5577214" y="-35787"/>
            <a:ext cx="2525717" cy="797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66705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68C99C-C17E-40BA-AA73-FD374448B1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1EBF3B-4EEF-4D3A-B618-01713AF77C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70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3C71B6-87D8-4B5E-A4D0-21334CE00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5A361C-7EF3-48CD-9007-E588E7488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07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504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8F41D2-8BC2-4EF8-938B-9774E4562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DFDBAD-A88D-443F-BB87-3D1BEA8849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71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F90483-4225-487A-BB4F-A1190B42B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03152E-7813-4422-B38A-FE5ED1DC6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75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838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6" descr="Coffe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7962" y="80963"/>
            <a:ext cx="6708775" cy="6708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71174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 txBox="1">
            <a:spLocks noGrp="1"/>
          </p:cNvSpPr>
          <p:nvPr>
            <p:ph type="title"/>
          </p:nvPr>
        </p:nvSpPr>
        <p:spPr>
          <a:xfrm>
            <a:off x="972000" y="1252800"/>
            <a:ext cx="10108800" cy="26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de-DE" dirty="0"/>
              <a:t>M</a:t>
            </a:r>
            <a:r>
              <a:rPr lang="en-DE" dirty="0"/>
              <a:t>o</a:t>
            </a:r>
            <a:r>
              <a:rPr lang="de-DE" dirty="0"/>
              <a:t>d</a:t>
            </a:r>
            <a:r>
              <a:rPr lang="en-DE" dirty="0"/>
              <a:t>e</a:t>
            </a:r>
            <a:r>
              <a:rPr lang="de-DE" dirty="0"/>
              <a:t>r</a:t>
            </a:r>
            <a:r>
              <a:rPr lang="en-DE" dirty="0"/>
              <a:t>a</a:t>
            </a:r>
            <a:r>
              <a:rPr lang="de-DE" dirty="0"/>
              <a:t>t</a:t>
            </a:r>
            <a:r>
              <a:rPr lang="en-DE" dirty="0" err="1"/>
              <a:t>i</a:t>
            </a:r>
            <a:r>
              <a:rPr lang="de-DE" dirty="0"/>
              <a:t>o</a:t>
            </a:r>
            <a:r>
              <a:rPr lang="en-DE" dirty="0"/>
              <a:t>n &amp; </a:t>
            </a:r>
            <a:r>
              <a:rPr lang="de-DE" dirty="0"/>
              <a:t>C</a:t>
            </a:r>
            <a:r>
              <a:rPr lang="en-DE" dirty="0"/>
              <a:t>o</a:t>
            </a:r>
            <a:r>
              <a:rPr lang="de-DE" dirty="0"/>
              <a:t>n</a:t>
            </a:r>
            <a:r>
              <a:rPr lang="en-DE" dirty="0"/>
              <a:t>f</a:t>
            </a:r>
            <a:r>
              <a:rPr lang="de-DE" dirty="0"/>
              <a:t>l</a:t>
            </a:r>
            <a:r>
              <a:rPr lang="en-DE" dirty="0" err="1"/>
              <a:t>i</a:t>
            </a:r>
            <a:r>
              <a:rPr lang="de-DE" dirty="0"/>
              <a:t>c</a:t>
            </a:r>
            <a:r>
              <a:rPr lang="en-DE" dirty="0"/>
              <a:t>t </a:t>
            </a:r>
            <a:r>
              <a:rPr lang="de-DE" dirty="0"/>
              <a:t>M</a:t>
            </a:r>
            <a:r>
              <a:rPr lang="en-DE" dirty="0"/>
              <a:t>a</a:t>
            </a:r>
            <a:r>
              <a:rPr lang="de-DE" dirty="0"/>
              <a:t>n</a:t>
            </a:r>
            <a:r>
              <a:rPr lang="en-DE" dirty="0"/>
              <a:t>a</a:t>
            </a:r>
            <a:r>
              <a:rPr lang="de-DE" dirty="0"/>
              <a:t>g</a:t>
            </a:r>
            <a:r>
              <a:rPr lang="en-DE" dirty="0"/>
              <a:t>e</a:t>
            </a:r>
            <a:r>
              <a:rPr lang="de-DE" dirty="0"/>
              <a:t>m</a:t>
            </a:r>
            <a:r>
              <a:rPr lang="en-DE" dirty="0"/>
              <a:t>e</a:t>
            </a:r>
            <a:r>
              <a:rPr lang="de-DE" dirty="0"/>
              <a:t>n</a:t>
            </a:r>
            <a:r>
              <a:rPr lang="en-DE" dirty="0"/>
              <a:t>t</a:t>
            </a:r>
            <a:endParaRPr dirty="0"/>
          </a:p>
        </p:txBody>
      </p:sp>
      <p:sp>
        <p:nvSpPr>
          <p:cNvPr id="329" name="Google Shape;329;p38"/>
          <p:cNvSpPr txBox="1">
            <a:spLocks noGrp="1"/>
          </p:cNvSpPr>
          <p:nvPr>
            <p:ph type="dt" idx="4294967295"/>
          </p:nvPr>
        </p:nvSpPr>
        <p:spPr>
          <a:xfrm>
            <a:off x="0" y="6189663"/>
            <a:ext cx="1800225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10/30/2018</a:t>
            </a:r>
            <a:endParaRPr/>
          </a:p>
        </p:txBody>
      </p:sp>
      <p:sp>
        <p:nvSpPr>
          <p:cNvPr id="330" name="Google Shape;330;p38"/>
          <p:cNvSpPr txBox="1">
            <a:spLocks noGrp="1"/>
          </p:cNvSpPr>
          <p:nvPr>
            <p:ph type="sldNum" idx="4294967295"/>
          </p:nvPr>
        </p:nvSpPr>
        <p:spPr>
          <a:xfrm>
            <a:off x="11650663" y="6189663"/>
            <a:ext cx="541337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73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61199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051942-E403-4FA5-BE88-5D91BBAD3A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4850BF-4949-49DC-A539-7B9345D38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6" name="Picture 2" descr="Golden Gate Bridge during daytime">
            <a:extLst>
              <a:ext uri="{FF2B5EF4-FFF2-40B4-BE49-F238E27FC236}">
                <a16:creationId xmlns:a16="http://schemas.microsoft.com/office/drawing/2014/main" id="{66F59063-0B58-4BB6-8A9A-37284F74A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2469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64E2D9-1368-434D-8E5D-C867AAB841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02C4E13-5C2F-490E-86E8-6CB048447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CE6DA3-6E14-499D-9454-116433672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393" y="0"/>
            <a:ext cx="9157214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B50EE0-D83B-4894-AABE-36EB83B3EC2C}"/>
              </a:ext>
            </a:extLst>
          </p:cNvPr>
          <p:cNvSpPr/>
          <p:nvPr/>
        </p:nvSpPr>
        <p:spPr>
          <a:xfrm>
            <a:off x="3125422" y="6751633"/>
            <a:ext cx="1489397" cy="571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6032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C0A0C-9B5E-4834-9259-13E2C599F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EF8656-F876-4EEB-948C-2C1C1E58C9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327B8B4-1688-4FEC-9ED4-5F2EF40DE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447" y="3440"/>
            <a:ext cx="10641106" cy="685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2503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658814" y="1503575"/>
            <a:ext cx="10107922" cy="447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dirty="0"/>
              <a:t>Aufgabe: Wir üben Konfliktlösung anhand der 4 Ohren und TKI-Modell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de-DE" sz="1800" dirty="0"/>
              <a:t>Wechselt euch je Fallbeispiel mit der Rolle des Moderators und der Konfliktparteien ab</a:t>
            </a:r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de-DE" sz="1800" dirty="0"/>
              <a:t>Der Moderator versucht zwischen beiden Parteien zu vermitteln</a:t>
            </a:r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de-DE" sz="1800" dirty="0"/>
              <a:t>Die Beteiligten Parteien entscheiden sich je Fallbeispiel:</a:t>
            </a:r>
          </a:p>
          <a:p>
            <a:pPr lvl="1" indent="-457200">
              <a:spcBef>
                <a:spcPts val="1400"/>
              </a:spcBef>
              <a:buSzPts val="2400"/>
              <a:buFont typeface="+mj-lt"/>
              <a:buAutoNum type="arabicPeriod"/>
            </a:pPr>
            <a:r>
              <a:rPr lang="de-DE" sz="1800" dirty="0"/>
              <a:t>Alles auf nur einem Ohr zu hören/ mit einem Mund zu kommunizieren:</a:t>
            </a:r>
          </a:p>
          <a:p>
            <a:pPr lvl="2" indent="-4572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de-DE" sz="1400" dirty="0"/>
              <a:t>Sachebene</a:t>
            </a:r>
          </a:p>
          <a:p>
            <a:pPr lvl="2" indent="-4572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de-DE" sz="1400" dirty="0" err="1"/>
              <a:t>Selbstoffenbahrung</a:t>
            </a:r>
            <a:endParaRPr lang="de-DE" sz="1400" dirty="0"/>
          </a:p>
          <a:p>
            <a:pPr lvl="2" indent="-4572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de-DE" sz="1400" dirty="0"/>
              <a:t>Beziehung</a:t>
            </a:r>
          </a:p>
          <a:p>
            <a:pPr lvl="2" indent="-4572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de-DE" sz="1400" dirty="0"/>
              <a:t>Appell</a:t>
            </a:r>
          </a:p>
          <a:p>
            <a:pPr lvl="1" indent="-457200">
              <a:spcBef>
                <a:spcPts val="1400"/>
              </a:spcBef>
              <a:buSzPts val="2400"/>
              <a:buFont typeface="+mj-lt"/>
              <a:buAutoNum type="arabicPeriod"/>
            </a:pPr>
            <a:r>
              <a:rPr lang="de-DE" dirty="0"/>
              <a:t>Nur eine Lösungsstrategie zu verfolgen</a:t>
            </a:r>
          </a:p>
          <a:p>
            <a:pPr lvl="2" indent="-4572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de-DE" sz="1400" dirty="0"/>
              <a:t>Konkurrieren</a:t>
            </a:r>
          </a:p>
          <a:p>
            <a:pPr lvl="2" indent="-4572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de-DE" sz="1400" dirty="0"/>
              <a:t>Kollaborieren</a:t>
            </a:r>
          </a:p>
          <a:p>
            <a:pPr lvl="2" indent="-4572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de-DE" sz="1400" dirty="0"/>
              <a:t>Kompromiss</a:t>
            </a:r>
          </a:p>
          <a:p>
            <a:pPr lvl="2" indent="-4572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de-DE" sz="1400" dirty="0"/>
              <a:t>Vermeiden</a:t>
            </a:r>
          </a:p>
          <a:p>
            <a:pPr lvl="2" indent="-4572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de-DE" sz="1400" dirty="0"/>
              <a:t>Nachgeben</a:t>
            </a:r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de-DE" dirty="0"/>
              <a:t>Conflict Management – </a:t>
            </a:r>
            <a:r>
              <a:rPr lang="en-US" dirty="0"/>
              <a:t>Exercise</a:t>
            </a:r>
            <a:r>
              <a:rPr lang="de-DE" dirty="0"/>
              <a:t> – 5 Groups</a:t>
            </a:r>
            <a:endParaRPr dirty="0"/>
          </a:p>
        </p:txBody>
      </p:sp>
      <p:sp>
        <p:nvSpPr>
          <p:cNvPr id="180" name="Google Shape;180;p27"/>
          <p:cNvSpPr txBox="1"/>
          <p:nvPr/>
        </p:nvSpPr>
        <p:spPr>
          <a:xfrm>
            <a:off x="3352800" y="5486399"/>
            <a:ext cx="8056194" cy="99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de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de-DE" sz="1200" u="sng" dirty="0">
              <a:solidFill>
                <a:schemeClr val="hlink"/>
              </a:solidFill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de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u="sng" dirty="0">
                <a:solidFill>
                  <a:schemeClr val="hlink"/>
                </a:solidFill>
                <a:hlinkClick r:id="rId3"/>
              </a:rPr>
              <a:t>medium.com/seek-blog/the-art-of-misunderstanding-and-the-4-sides-model-of-communication-7188408457ba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medium.com/@mark.bridges/finding-it-hard-to-manage-conflict-at-the-workplace-d99bc4d4172a</a:t>
            </a:r>
          </a:p>
        </p:txBody>
      </p:sp>
    </p:spTree>
    <p:extLst>
      <p:ext uri="{BB962C8B-B14F-4D97-AF65-F5344CB8AC3E}">
        <p14:creationId xmlns:p14="http://schemas.microsoft.com/office/powerpoint/2010/main" val="13461888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3D4DCE-2ADE-47D6-BD17-9549EE0FC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Fallbeispiele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667C09-6258-499C-B2C1-DBE628D315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78</a:t>
            </a:fld>
            <a:endParaRPr lang="de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CFB2A08-2B5B-4758-8161-597B5CAC7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810" y="1476000"/>
            <a:ext cx="10984549" cy="4806000"/>
          </a:xfrm>
        </p:spPr>
        <p:txBody>
          <a:bodyPr/>
          <a:lstStyle/>
          <a:p>
            <a:pPr marL="685800" indent="-457200">
              <a:buFont typeface="+mj-lt"/>
              <a:buAutoNum type="arabicPeriod"/>
            </a:pPr>
            <a:r>
              <a:rPr lang="de-DE" dirty="0"/>
              <a:t>Ein Gast beschwert sich im Restaurant über schlechtes Essen</a:t>
            </a:r>
          </a:p>
          <a:p>
            <a:pPr marL="685800" indent="-457200">
              <a:buFont typeface="+mj-lt"/>
              <a:buAutoNum type="arabicPeriod"/>
            </a:pPr>
            <a:r>
              <a:rPr lang="de-DE" dirty="0"/>
              <a:t>Ein Fernfahrer möchte auf einem Rasthof Zigaretten holen, der Automat ist defekt und schluckt das Geld. Er fordert vom </a:t>
            </a:r>
            <a:r>
              <a:rPr lang="de-DE" dirty="0" err="1"/>
              <a:t>Tankwirt</a:t>
            </a:r>
            <a:r>
              <a:rPr lang="de-DE" dirty="0"/>
              <a:t> Ersatz.</a:t>
            </a:r>
          </a:p>
          <a:p>
            <a:pPr marL="685800" indent="-457200">
              <a:buFont typeface="+mj-lt"/>
              <a:buAutoNum type="arabicPeriod"/>
            </a:pPr>
            <a:r>
              <a:rPr lang="de-DE" dirty="0"/>
              <a:t>Ein Kunde beschwert sich beim Optiker über eine schlecht sitzende Brille.</a:t>
            </a:r>
          </a:p>
          <a:p>
            <a:pPr marL="685800" indent="-457200">
              <a:buFont typeface="+mj-lt"/>
              <a:buAutoNum type="arabicPeriod"/>
            </a:pPr>
            <a:r>
              <a:rPr lang="de-DE" dirty="0"/>
              <a:t>Ein Angestellter bittet in der Personalabteilung um Lohnerhöhung.</a:t>
            </a:r>
          </a:p>
          <a:p>
            <a:pPr marL="685800" indent="-457200">
              <a:buFont typeface="+mj-lt"/>
              <a:buAutoNum type="arabicPeriod"/>
            </a:pPr>
            <a:r>
              <a:rPr lang="de-DE" dirty="0"/>
              <a:t>Ein unordentlicher Student will ein WG-Casting gewinnen</a:t>
            </a:r>
          </a:p>
          <a:p>
            <a:pPr marL="685800" indent="-457200">
              <a:buFont typeface="+mj-lt"/>
              <a:buAutoNum type="arabicPeriod"/>
            </a:pPr>
            <a:r>
              <a:rPr lang="de-DE" dirty="0"/>
              <a:t>Ein Fahrgast wird im Bus ohne gültigen Fahrausweis angetroffen</a:t>
            </a:r>
          </a:p>
          <a:p>
            <a:pPr marL="685800" indent="-457200">
              <a:buFont typeface="+mj-lt"/>
              <a:buAutoNum type="arabicPeriod"/>
            </a:pPr>
            <a:r>
              <a:rPr lang="de-DE" dirty="0"/>
              <a:t>Ein Mieter wurde vom Nachbarn angezeigt, gestern die Nachtruhe gestört zu haben.</a:t>
            </a:r>
          </a:p>
          <a:p>
            <a:pPr marL="685800" indent="-457200">
              <a:buFont typeface="+mj-lt"/>
              <a:buAutoNum type="arabicPeriod"/>
            </a:pPr>
            <a:r>
              <a:rPr lang="de-DE" dirty="0"/>
              <a:t>Die Tochter wird von ihren Eltern beim Rauchen erwischt</a:t>
            </a:r>
          </a:p>
          <a:p>
            <a:pPr marL="685800" indent="-457200">
              <a:buFont typeface="+mj-lt"/>
              <a:buAutoNum type="arabicPeriod"/>
            </a:pPr>
            <a:r>
              <a:rPr lang="de-DE" dirty="0"/>
              <a:t>Ein Gruppe Jungs wird beim Ladendiebstahl vom Verkäufer erwischt</a:t>
            </a:r>
          </a:p>
          <a:p>
            <a:pPr marL="685800" indent="-457200">
              <a:buFont typeface="+mj-lt"/>
              <a:buAutoNum type="arabicPeriod"/>
            </a:pPr>
            <a:r>
              <a:rPr lang="de-DE" dirty="0"/>
              <a:t>Mehrere Fernsehzuschauer streiten sich, da jeder einen anderen Film sehen möchte.</a:t>
            </a:r>
          </a:p>
        </p:txBody>
      </p:sp>
    </p:spTree>
    <p:extLst>
      <p:ext uri="{BB962C8B-B14F-4D97-AF65-F5344CB8AC3E}">
        <p14:creationId xmlns:p14="http://schemas.microsoft.com/office/powerpoint/2010/main" val="27768863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6" descr="Coffe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7962" y="80963"/>
            <a:ext cx="6708775" cy="6708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8508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658814" y="1503575"/>
            <a:ext cx="10107922" cy="447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dirty="0"/>
              <a:t>Fragen:</a:t>
            </a:r>
            <a:endParaRPr dirty="0"/>
          </a:p>
          <a:p>
            <a:pPr marL="180975" lvl="0" indent="-180975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de-DE" dirty="0"/>
              <a:t>Was </a:t>
            </a:r>
            <a:r>
              <a:rPr lang="en-DE" dirty="0"/>
              <a:t>h</a:t>
            </a:r>
            <a:r>
              <a:rPr lang="de-DE" dirty="0"/>
              <a:t>a</a:t>
            </a:r>
            <a:r>
              <a:rPr lang="en-DE" dirty="0"/>
              <a:t>b</a:t>
            </a:r>
            <a:r>
              <a:rPr lang="de-DE" dirty="0"/>
              <a:t>e</a:t>
            </a:r>
            <a:r>
              <a:rPr lang="en-DE" dirty="0"/>
              <a:t>n </a:t>
            </a:r>
            <a:r>
              <a:rPr lang="de-DE" dirty="0"/>
              <a:t>w</a:t>
            </a:r>
            <a:r>
              <a:rPr lang="en-DE" dirty="0" err="1"/>
              <a:t>i</a:t>
            </a:r>
            <a:r>
              <a:rPr lang="de-DE" dirty="0"/>
              <a:t>r</a:t>
            </a:r>
            <a:r>
              <a:rPr lang="en-DE" dirty="0"/>
              <a:t> </a:t>
            </a:r>
            <a:r>
              <a:rPr lang="de-DE" dirty="0"/>
              <a:t>g</a:t>
            </a:r>
            <a:r>
              <a:rPr lang="en-DE" dirty="0"/>
              <a:t>e</a:t>
            </a:r>
            <a:r>
              <a:rPr lang="de-DE" dirty="0"/>
              <a:t>s</a:t>
            </a:r>
            <a:r>
              <a:rPr lang="en-DE" dirty="0"/>
              <a:t>t</a:t>
            </a:r>
            <a:r>
              <a:rPr lang="de-DE" dirty="0"/>
              <a:t>e</a:t>
            </a:r>
            <a:r>
              <a:rPr lang="en-DE" dirty="0"/>
              <a:t>r</a:t>
            </a:r>
            <a:r>
              <a:rPr lang="de-DE" dirty="0"/>
              <a:t>n</a:t>
            </a:r>
            <a:r>
              <a:rPr lang="en-DE" dirty="0"/>
              <a:t> </a:t>
            </a:r>
            <a:r>
              <a:rPr lang="de-DE" dirty="0"/>
              <a:t>a</a:t>
            </a:r>
            <a:r>
              <a:rPr lang="en-DE" dirty="0"/>
              <a:t>l</a:t>
            </a:r>
            <a:r>
              <a:rPr lang="de-DE" dirty="0"/>
              <a:t>l</a:t>
            </a:r>
            <a:r>
              <a:rPr lang="en-DE" dirty="0"/>
              <a:t>e</a:t>
            </a:r>
            <a:r>
              <a:rPr lang="de-DE" dirty="0"/>
              <a:t>s</a:t>
            </a:r>
            <a:r>
              <a:rPr lang="en-DE" dirty="0"/>
              <a:t> </a:t>
            </a:r>
            <a:r>
              <a:rPr lang="de-DE" dirty="0"/>
              <a:t>g</a:t>
            </a:r>
            <a:r>
              <a:rPr lang="en-DE" dirty="0"/>
              <a:t>e</a:t>
            </a:r>
            <a:r>
              <a:rPr lang="de-DE" dirty="0"/>
              <a:t>l</a:t>
            </a:r>
            <a:r>
              <a:rPr lang="en-DE" dirty="0"/>
              <a:t>e</a:t>
            </a:r>
            <a:r>
              <a:rPr lang="de-DE" dirty="0"/>
              <a:t>r</a:t>
            </a:r>
            <a:r>
              <a:rPr lang="en-DE" dirty="0"/>
              <a:t>n</a:t>
            </a:r>
            <a:r>
              <a:rPr lang="de-DE" dirty="0"/>
              <a:t>t</a:t>
            </a:r>
            <a:r>
              <a:rPr lang="en-DE" dirty="0"/>
              <a:t>?</a:t>
            </a:r>
          </a:p>
          <a:p>
            <a:pPr marL="180975" lvl="0" indent="-180975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-DE" dirty="0"/>
              <a:t>Was </a:t>
            </a:r>
            <a:r>
              <a:rPr lang="en-DE" dirty="0" err="1"/>
              <a:t>werden</a:t>
            </a:r>
            <a:r>
              <a:rPr lang="en-DE" dirty="0"/>
              <a:t> </a:t>
            </a:r>
            <a:r>
              <a:rPr lang="en-DE" dirty="0" err="1"/>
              <a:t>wir</a:t>
            </a:r>
            <a:r>
              <a:rPr lang="en-DE" dirty="0"/>
              <a:t> </a:t>
            </a:r>
            <a:r>
              <a:rPr lang="en-DE" dirty="0" err="1"/>
              <a:t>heute</a:t>
            </a:r>
            <a:r>
              <a:rPr lang="en-DE" dirty="0"/>
              <a:t> </a:t>
            </a:r>
            <a:r>
              <a:rPr lang="en-DE" dirty="0" err="1"/>
              <a:t>lernen</a:t>
            </a:r>
            <a:r>
              <a:rPr lang="en-DE" dirty="0"/>
              <a:t>?</a:t>
            </a:r>
          </a:p>
          <a:p>
            <a:pPr marL="180975" lvl="0" indent="-180975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-DE" dirty="0"/>
              <a:t>W</a:t>
            </a:r>
            <a:r>
              <a:rPr lang="de-DE" dirty="0"/>
              <a:t>a</a:t>
            </a:r>
            <a:r>
              <a:rPr lang="en-DE" dirty="0"/>
              <a:t>s </a:t>
            </a:r>
            <a:r>
              <a:rPr lang="de-DE" dirty="0"/>
              <a:t>h</a:t>
            </a:r>
            <a:r>
              <a:rPr lang="en-DE" dirty="0"/>
              <a:t>at </a:t>
            </a:r>
            <a:r>
              <a:rPr lang="en-DE" dirty="0" err="1"/>
              <a:t>uns</a:t>
            </a:r>
            <a:r>
              <a:rPr lang="en-DE" dirty="0"/>
              <a:t> </a:t>
            </a:r>
            <a:r>
              <a:rPr lang="en-DE" dirty="0" err="1"/>
              <a:t>daran</a:t>
            </a:r>
            <a:r>
              <a:rPr lang="en-DE" dirty="0"/>
              <a:t> </a:t>
            </a:r>
            <a:r>
              <a:rPr lang="en-DE" dirty="0" err="1"/>
              <a:t>gehindert</a:t>
            </a:r>
            <a:r>
              <a:rPr lang="en-DE" dirty="0"/>
              <a:t>/ </a:t>
            </a:r>
            <a:r>
              <a:rPr lang="de-DE" dirty="0"/>
              <a:t>w</a:t>
            </a:r>
            <a:r>
              <a:rPr lang="en-DE" dirty="0" err="1"/>
              <a:t>i</a:t>
            </a:r>
            <a:r>
              <a:rPr lang="de-DE" dirty="0"/>
              <a:t>r</a:t>
            </a:r>
            <a:r>
              <a:rPr lang="en-DE" dirty="0"/>
              <a:t>d </a:t>
            </a:r>
            <a:r>
              <a:rPr lang="de-DE" dirty="0"/>
              <a:t>u</a:t>
            </a:r>
            <a:r>
              <a:rPr lang="en-DE" dirty="0"/>
              <a:t>ns </a:t>
            </a:r>
            <a:r>
              <a:rPr lang="en-DE" dirty="0" err="1"/>
              <a:t>hindern</a:t>
            </a:r>
            <a:r>
              <a:rPr lang="en-DE" dirty="0"/>
              <a:t> </a:t>
            </a:r>
            <a:r>
              <a:rPr lang="en-DE" dirty="0" err="1"/>
              <a:t>etwas</a:t>
            </a:r>
            <a:r>
              <a:rPr lang="en-DE" dirty="0"/>
              <a:t> </a:t>
            </a:r>
            <a:r>
              <a:rPr lang="en-DE" dirty="0" err="1"/>
              <a:t>zu</a:t>
            </a:r>
            <a:r>
              <a:rPr lang="en-DE" dirty="0"/>
              <a:t> </a:t>
            </a:r>
            <a:r>
              <a:rPr lang="en-DE" dirty="0" err="1"/>
              <a:t>lernen</a:t>
            </a:r>
            <a:r>
              <a:rPr lang="en-DE" dirty="0"/>
              <a:t>?</a:t>
            </a:r>
            <a:endParaRPr lang="de-DE" dirty="0"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endParaRPr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DE" dirty="0"/>
              <a:t>W</a:t>
            </a:r>
            <a:r>
              <a:rPr lang="de-DE" dirty="0"/>
              <a:t>e</a:t>
            </a:r>
            <a:r>
              <a:rPr lang="en-DE" dirty="0" err="1"/>
              <a:t>chselt</a:t>
            </a:r>
            <a:r>
              <a:rPr lang="de-DE" dirty="0"/>
              <a:t> die drei Scrum Rollen (Product Owner, Scrum Master, Entwicklungsteam)</a:t>
            </a:r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de-DE" dirty="0"/>
              <a:t>Führt ein </a:t>
            </a:r>
            <a:r>
              <a:rPr lang="en-DE" dirty="0"/>
              <a:t>D</a:t>
            </a:r>
            <a:r>
              <a:rPr lang="de-DE" dirty="0"/>
              <a:t>a</a:t>
            </a:r>
            <a:r>
              <a:rPr lang="en-DE" dirty="0" err="1"/>
              <a:t>i</a:t>
            </a:r>
            <a:r>
              <a:rPr lang="de-DE" dirty="0"/>
              <a:t>l</a:t>
            </a:r>
            <a:r>
              <a:rPr lang="en-DE" dirty="0"/>
              <a:t>y </a:t>
            </a:r>
            <a:r>
              <a:rPr lang="de-DE" dirty="0"/>
              <a:t>S</a:t>
            </a:r>
            <a:r>
              <a:rPr lang="en-DE" dirty="0"/>
              <a:t>c</a:t>
            </a:r>
            <a:r>
              <a:rPr lang="de-DE" dirty="0"/>
              <a:t>r</a:t>
            </a:r>
            <a:r>
              <a:rPr lang="en-DE" dirty="0"/>
              <a:t>u</a:t>
            </a:r>
            <a:r>
              <a:rPr lang="de-DE" dirty="0"/>
              <a:t>m</a:t>
            </a:r>
            <a:r>
              <a:rPr lang="en-DE" dirty="0"/>
              <a:t> </a:t>
            </a:r>
            <a:r>
              <a:rPr lang="de-DE" dirty="0"/>
              <a:t>über die Learning Outcomes durch</a:t>
            </a:r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DE" dirty="0" err="1"/>
              <a:t>Finalisiert</a:t>
            </a:r>
            <a:r>
              <a:rPr lang="en-DE" dirty="0"/>
              <a:t> </a:t>
            </a:r>
            <a:r>
              <a:rPr lang="de-DE" dirty="0"/>
              <a:t>e</a:t>
            </a:r>
            <a:r>
              <a:rPr lang="en-DE" dirty="0"/>
              <a:t>u</a:t>
            </a:r>
            <a:r>
              <a:rPr lang="de-DE" dirty="0"/>
              <a:t>e</a:t>
            </a:r>
            <a:r>
              <a:rPr lang="en-DE" dirty="0"/>
              <a:t>r</a:t>
            </a:r>
            <a:r>
              <a:rPr lang="de-DE" dirty="0"/>
              <a:t> Sprint Backlog für die Woche</a:t>
            </a:r>
            <a:endParaRPr lang="en-DE"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dirty="0" err="1"/>
              <a:t>Vergleicht</a:t>
            </a:r>
            <a:r>
              <a:rPr dirty="0"/>
              <a:t> Commitment &amp; Velocity</a:t>
            </a:r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de-DE" dirty="0"/>
              <a:t>Woche 4 –</a:t>
            </a:r>
            <a:r>
              <a:rPr lang="en-DE" dirty="0"/>
              <a:t> </a:t>
            </a:r>
            <a:r>
              <a:rPr lang="de-DE" dirty="0"/>
              <a:t>D</a:t>
            </a:r>
            <a:r>
              <a:rPr lang="en-DE" dirty="0"/>
              <a:t>a</a:t>
            </a:r>
            <a:r>
              <a:rPr lang="de-DE" dirty="0"/>
              <a:t>i</a:t>
            </a:r>
            <a:r>
              <a:rPr lang="en-DE" dirty="0"/>
              <a:t>l</a:t>
            </a:r>
            <a:r>
              <a:rPr lang="de-DE" dirty="0"/>
              <a:t>y</a:t>
            </a:r>
            <a:r>
              <a:rPr lang="en-DE" dirty="0"/>
              <a:t> </a:t>
            </a:r>
            <a:r>
              <a:rPr lang="de-DE" dirty="0"/>
              <a:t>S</a:t>
            </a:r>
            <a:r>
              <a:rPr lang="en-DE" dirty="0"/>
              <a:t>c</a:t>
            </a:r>
            <a:r>
              <a:rPr lang="de-DE" dirty="0"/>
              <a:t>r</a:t>
            </a:r>
            <a:r>
              <a:rPr lang="en-DE" dirty="0"/>
              <a:t>u</a:t>
            </a:r>
            <a:r>
              <a:rPr lang="de-DE" dirty="0"/>
              <a:t>m</a:t>
            </a:r>
            <a:r>
              <a:rPr lang="en-DE" dirty="0"/>
              <a:t> </a:t>
            </a:r>
            <a:r>
              <a:rPr lang="de-DE" dirty="0"/>
              <a:t>– 3 Groups</a:t>
            </a:r>
            <a:endParaRPr dirty="0"/>
          </a:p>
        </p:txBody>
      </p:sp>
      <p:sp>
        <p:nvSpPr>
          <p:cNvPr id="2" name="Google Shape;180;p27">
            <a:extLst>
              <a:ext uri="{FF2B5EF4-FFF2-40B4-BE49-F238E27FC236}">
                <a16:creationId xmlns:a16="http://schemas.microsoft.com/office/drawing/2014/main" id="{3110E030-4A05-423F-94DD-CD26EF3B47AC}"/>
              </a:ext>
            </a:extLst>
          </p:cNvPr>
          <p:cNvSpPr txBox="1"/>
          <p:nvPr/>
        </p:nvSpPr>
        <p:spPr>
          <a:xfrm>
            <a:off x="3352800" y="5486399"/>
            <a:ext cx="8056194" cy="99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youtu.be/Hv8xtMgGGRg</a:t>
            </a:r>
            <a:endParaRPr lang="en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scrumguides.org/scrum-guide.html#events-daily</a:t>
            </a:r>
          </a:p>
        </p:txBody>
      </p:sp>
    </p:spTree>
    <p:extLst>
      <p:ext uri="{BB962C8B-B14F-4D97-AF65-F5344CB8AC3E}">
        <p14:creationId xmlns:p14="http://schemas.microsoft.com/office/powerpoint/2010/main" val="11714244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 txBox="1">
            <a:spLocks noGrp="1"/>
          </p:cNvSpPr>
          <p:nvPr>
            <p:ph type="title"/>
          </p:nvPr>
        </p:nvSpPr>
        <p:spPr>
          <a:xfrm>
            <a:off x="1041600" y="1753689"/>
            <a:ext cx="10108800" cy="26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de-DE" dirty="0"/>
              <a:t>Security &amp; Privacy</a:t>
            </a:r>
            <a:endParaRPr dirty="0"/>
          </a:p>
        </p:txBody>
      </p:sp>
      <p:sp>
        <p:nvSpPr>
          <p:cNvPr id="329" name="Google Shape;329;p38"/>
          <p:cNvSpPr txBox="1">
            <a:spLocks noGrp="1"/>
          </p:cNvSpPr>
          <p:nvPr>
            <p:ph type="dt" idx="4294967295"/>
          </p:nvPr>
        </p:nvSpPr>
        <p:spPr>
          <a:xfrm>
            <a:off x="0" y="6189663"/>
            <a:ext cx="1800225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10/30/2018</a:t>
            </a:r>
            <a:endParaRPr/>
          </a:p>
        </p:txBody>
      </p:sp>
      <p:sp>
        <p:nvSpPr>
          <p:cNvPr id="330" name="Google Shape;330;p38"/>
          <p:cNvSpPr txBox="1">
            <a:spLocks noGrp="1"/>
          </p:cNvSpPr>
          <p:nvPr>
            <p:ph type="sldNum" idx="4294967295"/>
          </p:nvPr>
        </p:nvSpPr>
        <p:spPr>
          <a:xfrm>
            <a:off x="11650663" y="6189663"/>
            <a:ext cx="541337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80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72995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photo of white concrete building">
            <a:extLst>
              <a:ext uri="{FF2B5EF4-FFF2-40B4-BE49-F238E27FC236}">
                <a16:creationId xmlns:a16="http://schemas.microsoft.com/office/drawing/2014/main" id="{780C1CCC-B874-45DC-ACC5-24A588C0D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5" b="1121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12748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E9A00C-4DD4-4653-8D7C-6B26175F47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16A405-7AA4-48A8-87CF-79CA21A37F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82</a:t>
            </a:fld>
            <a:endParaRPr lang="de-D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01A07F3-4DC2-4FAE-8D34-3DAB6FAA8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8914" name="Picture 2" descr="SecDevOps - How to Integrate Security into DevOps - Atlantic BT">
            <a:extLst>
              <a:ext uri="{FF2B5EF4-FFF2-40B4-BE49-F238E27FC236}">
                <a16:creationId xmlns:a16="http://schemas.microsoft.com/office/drawing/2014/main" id="{7BB1E4FA-7046-4E1D-8C5F-36AD02683B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1" b="3789"/>
          <a:stretch/>
        </p:blipFill>
        <p:spPr bwMode="auto">
          <a:xfrm>
            <a:off x="2229645" y="6689"/>
            <a:ext cx="7732710" cy="685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0204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What Is the Difference between DevOps and DevSecOps?">
            <a:extLst>
              <a:ext uri="{FF2B5EF4-FFF2-40B4-BE49-F238E27FC236}">
                <a16:creationId xmlns:a16="http://schemas.microsoft.com/office/drawing/2014/main" id="{DAD1E1DD-1ED0-4031-8802-73E72A2E3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7699" y="80963"/>
            <a:ext cx="10089301" cy="670877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D503C8FA-B927-4A5F-872D-F7A10BCDC4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de-DE" smtClean="0"/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05989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>
            <a:extLst>
              <a:ext uri="{FF2B5EF4-FFF2-40B4-BE49-F238E27FC236}">
                <a16:creationId xmlns:a16="http://schemas.microsoft.com/office/drawing/2014/main" id="{82987895-F633-42F3-893C-8BF0EA4EC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354" y="80963"/>
            <a:ext cx="10997991" cy="670877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86A8A105-A700-410E-A692-52734D73F1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de-DE" smtClean="0"/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95032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B65D42-C391-420B-A12D-0648767D1E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21DA58-A35D-432D-832D-9D63208082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85</a:t>
            </a:fld>
            <a:endParaRPr lang="de-D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1A1288-799A-4206-93DA-BE46193AF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098" name="Picture 2" descr="What is-agile henrik kniberg august 20 2013">
            <a:extLst>
              <a:ext uri="{FF2B5EF4-FFF2-40B4-BE49-F238E27FC236}">
                <a16:creationId xmlns:a16="http://schemas.microsoft.com/office/drawing/2014/main" id="{3660F6E2-36A2-4BDD-882E-3BC65356D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219" y="0"/>
            <a:ext cx="97015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0170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658814" y="1503575"/>
            <a:ext cx="10107922" cy="447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dirty="0"/>
              <a:t>Freiwillige vor: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-DE" dirty="0"/>
              <a:t>Private Homepage / Business Seite</a:t>
            </a:r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de-DE" dirty="0" err="1"/>
              <a:t>Pentest</a:t>
            </a:r>
            <a:r>
              <a:rPr lang="de-DE" dirty="0"/>
              <a:t> – Security-Check – 1 Group</a:t>
            </a:r>
            <a:br>
              <a:rPr lang="de-DE" dirty="0"/>
            </a:br>
            <a:endParaRPr dirty="0"/>
          </a:p>
        </p:txBody>
      </p:sp>
      <p:sp>
        <p:nvSpPr>
          <p:cNvPr id="180" name="Google Shape;180;p27"/>
          <p:cNvSpPr txBox="1"/>
          <p:nvPr/>
        </p:nvSpPr>
        <p:spPr>
          <a:xfrm>
            <a:off x="3352800" y="5486399"/>
            <a:ext cx="8056194" cy="99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u="sng" dirty="0">
                <a:solidFill>
                  <a:schemeClr val="hlink"/>
                </a:solidFill>
                <a:hlinkClick r:id="rId3"/>
              </a:rPr>
              <a:t>geekflare.com/online-scan-website-security-vulnerabilities/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" action="ppaction://noaction"/>
              </a:rPr>
              <a:t>sitecheck.sucuri.net/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" action="ppaction://noaction"/>
              </a:rPr>
              <a:t>ssllabs.com/ssltest/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" action="ppaction://noaction"/>
              </a:rPr>
              <a:t>pentest-tools.com/website-vulnerability-scanning/website-scanner</a:t>
            </a: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observatory.mozilla.org/</a:t>
            </a:r>
          </a:p>
        </p:txBody>
      </p:sp>
    </p:spTree>
    <p:extLst>
      <p:ext uri="{BB962C8B-B14F-4D97-AF65-F5344CB8AC3E}">
        <p14:creationId xmlns:p14="http://schemas.microsoft.com/office/powerpoint/2010/main" val="261720224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1F346A-47C1-4ED3-81D1-CD309EC6AC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4D9567-A450-4458-A0C3-0B6C49D4F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9938" name="Picture 2" descr="Private by design | CommitStrip">
            <a:extLst>
              <a:ext uri="{FF2B5EF4-FFF2-40B4-BE49-F238E27FC236}">
                <a16:creationId xmlns:a16="http://schemas.microsoft.com/office/drawing/2014/main" id="{E751A412-81F8-4902-B65A-B536318F16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7" b="5237"/>
          <a:stretch/>
        </p:blipFill>
        <p:spPr bwMode="auto">
          <a:xfrm>
            <a:off x="2047927" y="-9942"/>
            <a:ext cx="8096145" cy="686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1805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4D7C25-1C14-4312-843F-00290DD29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4B1AEF-15C3-4B7A-A57E-13BA4A3D32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88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A415B1-6EDC-4343-8D89-4D443A911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3012" name="Picture 4" descr="Servicii – Digital Moment">
            <a:extLst>
              <a:ext uri="{FF2B5EF4-FFF2-40B4-BE49-F238E27FC236}">
                <a16:creationId xmlns:a16="http://schemas.microsoft.com/office/drawing/2014/main" id="{57165E0A-4A30-42EC-B1E3-0B37112D8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8512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99035E-F001-4AF7-8E4C-2E52B7F18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3707" y="576000"/>
            <a:ext cx="3639022" cy="5636541"/>
          </a:xfrm>
        </p:spPr>
        <p:txBody>
          <a:bodyPr/>
          <a:lstStyle/>
          <a:p>
            <a:r>
              <a:rPr lang="en-GB" dirty="0" err="1"/>
              <a:t>Welche</a:t>
            </a:r>
            <a:r>
              <a:rPr lang="en-GB" dirty="0"/>
              <a:t> </a:t>
            </a:r>
            <a:r>
              <a:rPr lang="en-GB" dirty="0" err="1"/>
              <a:t>Daten</a:t>
            </a:r>
            <a:r>
              <a:rPr lang="en-GB" dirty="0"/>
              <a:t>?</a:t>
            </a:r>
          </a:p>
          <a:p>
            <a:r>
              <a:rPr lang="en-GB" dirty="0"/>
              <a:t>Zu </a:t>
            </a:r>
            <a:r>
              <a:rPr lang="en-GB" dirty="0" err="1"/>
              <a:t>welchem</a:t>
            </a:r>
            <a:r>
              <a:rPr lang="en-GB" dirty="0"/>
              <a:t> </a:t>
            </a:r>
            <a:r>
              <a:rPr lang="en-GB" dirty="0" err="1"/>
              <a:t>Zweck</a:t>
            </a:r>
            <a:r>
              <a:rPr lang="en-GB" dirty="0"/>
              <a:t>?</a:t>
            </a:r>
          </a:p>
          <a:p>
            <a:r>
              <a:rPr lang="en-GB" dirty="0"/>
              <a:t>Wo </a:t>
            </a:r>
            <a:r>
              <a:rPr lang="en-GB" dirty="0" err="1"/>
              <a:t>gespeichert</a:t>
            </a:r>
            <a:r>
              <a:rPr lang="en-GB" dirty="0"/>
              <a:t>?</a:t>
            </a:r>
          </a:p>
          <a:p>
            <a:r>
              <a:rPr lang="en-GB" dirty="0"/>
              <a:t>Wie </a:t>
            </a:r>
            <a:r>
              <a:rPr lang="en-GB" dirty="0" err="1"/>
              <a:t>gespeichert</a:t>
            </a:r>
            <a:r>
              <a:rPr lang="en-GB" dirty="0"/>
              <a:t>?</a:t>
            </a:r>
          </a:p>
          <a:p>
            <a:r>
              <a:rPr lang="en-GB" dirty="0"/>
              <a:t>An wen </a:t>
            </a:r>
            <a:r>
              <a:rPr lang="en-GB" dirty="0" err="1"/>
              <a:t>weitergegeben</a:t>
            </a:r>
            <a:r>
              <a:rPr lang="en-GB" dirty="0"/>
              <a:t>?</a:t>
            </a:r>
          </a:p>
          <a:p>
            <a:r>
              <a:rPr lang="en-GB" dirty="0"/>
              <a:t>Wie </a:t>
            </a:r>
            <a:r>
              <a:rPr lang="en-GB" dirty="0" err="1"/>
              <a:t>geschützt</a:t>
            </a:r>
            <a:r>
              <a:rPr lang="en-GB" dirty="0"/>
              <a:t>?</a:t>
            </a:r>
          </a:p>
          <a:p>
            <a:r>
              <a:rPr lang="en-GB" dirty="0" err="1"/>
              <a:t>Wann</a:t>
            </a:r>
            <a:r>
              <a:rPr lang="en-GB" dirty="0"/>
              <a:t> </a:t>
            </a:r>
            <a:r>
              <a:rPr lang="en-GB" dirty="0" err="1"/>
              <a:t>erfasst</a:t>
            </a:r>
            <a:r>
              <a:rPr lang="en-GB" dirty="0"/>
              <a:t>?</a:t>
            </a:r>
          </a:p>
          <a:p>
            <a:r>
              <a:rPr lang="en-GB" dirty="0"/>
              <a:t>Wie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aufbewahrt</a:t>
            </a:r>
            <a:r>
              <a:rPr lang="en-GB" dirty="0"/>
              <a:t>?</a:t>
            </a:r>
          </a:p>
          <a:p>
            <a:endParaRPr lang="en-GB" dirty="0"/>
          </a:p>
          <a:p>
            <a:r>
              <a:rPr lang="en-GB" dirty="0"/>
              <a:t>Bei Leak </a:t>
            </a:r>
            <a:r>
              <a:rPr lang="en-GB" dirty="0" err="1"/>
              <a:t>informiert</a:t>
            </a:r>
            <a:endParaRPr lang="en-GB" dirty="0"/>
          </a:p>
          <a:p>
            <a:r>
              <a:rPr lang="en-GB" dirty="0"/>
              <a:t>Auf Wunsch </a:t>
            </a:r>
            <a:r>
              <a:rPr lang="en-GB" dirty="0" err="1"/>
              <a:t>informiert</a:t>
            </a:r>
            <a:endParaRPr lang="en-GB" dirty="0"/>
          </a:p>
          <a:p>
            <a:r>
              <a:rPr lang="en-GB" dirty="0"/>
              <a:t>Bei </a:t>
            </a:r>
            <a:r>
              <a:rPr lang="en-GB" dirty="0" err="1"/>
              <a:t>Ablauf</a:t>
            </a:r>
            <a:r>
              <a:rPr lang="en-GB" dirty="0"/>
              <a:t> </a:t>
            </a:r>
            <a:r>
              <a:rPr lang="en-GB" dirty="0" err="1"/>
              <a:t>gelöscht</a:t>
            </a:r>
            <a:endParaRPr lang="en-GB" dirty="0"/>
          </a:p>
          <a:p>
            <a:r>
              <a:rPr lang="en-GB" dirty="0"/>
              <a:t>Auf Wunsch </a:t>
            </a:r>
            <a:r>
              <a:rPr lang="en-GB" dirty="0" err="1"/>
              <a:t>gelöscht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23D94-F7A6-488B-B945-8280D3278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4034" name="Picture 2" descr="GDPR and Privacy by Design: what developers need to know | by ...">
            <a:extLst>
              <a:ext uri="{FF2B5EF4-FFF2-40B4-BE49-F238E27FC236}">
                <a16:creationId xmlns:a16="http://schemas.microsoft.com/office/drawing/2014/main" id="{576FDCDA-B400-4C96-8B49-AC164E36C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7517" y="0"/>
            <a:ext cx="852472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235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6" descr="Coffe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7962" y="80963"/>
            <a:ext cx="6708775" cy="6708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780909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2B7CE0-26F0-4FB6-8AC7-31F50E88C1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D1898B-4085-47A1-9961-E9D3361068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90</a:t>
            </a:fld>
            <a:endParaRPr lang="de-DE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FE0734-8392-442C-9B14-091D36AE0CB3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84CD4F8-EE7F-4A93-A74C-40E6BC7AD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7890" name="Picture 2" descr="Lass dich überwachen! - ZDFmediathek">
            <a:extLst>
              <a:ext uri="{FF2B5EF4-FFF2-40B4-BE49-F238E27FC236}">
                <a16:creationId xmlns:a16="http://schemas.microsoft.com/office/drawing/2014/main" id="{AA610520-59C7-4823-BF07-10F34E4DE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9374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658814" y="1503575"/>
            <a:ext cx="10107922" cy="447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dirty="0"/>
              <a:t>Freiwillige vor: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-DE" dirty="0"/>
              <a:t>Simple Google-Suche / Facebook Suche mit Namen</a:t>
            </a:r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de-DE" dirty="0"/>
              <a:t>„Lass dich überwachen“ – Privacy-Check – 1 Group</a:t>
            </a:r>
            <a:br>
              <a:rPr lang="de-DE" dirty="0"/>
            </a:br>
            <a:endParaRPr dirty="0"/>
          </a:p>
        </p:txBody>
      </p:sp>
      <p:sp>
        <p:nvSpPr>
          <p:cNvPr id="180" name="Google Shape;180;p27"/>
          <p:cNvSpPr txBox="1"/>
          <p:nvPr/>
        </p:nvSpPr>
        <p:spPr>
          <a:xfrm>
            <a:off x="3352800" y="5486399"/>
            <a:ext cx="8056194" cy="99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de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" action="ppaction://noaction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" action="ppaction://noaction"/>
              </a:rPr>
              <a:t>youtube.com/watch?v=</a:t>
            </a:r>
            <a:r>
              <a:rPr lang="de-DE" sz="1200" b="0" i="0" u="sng" strike="noStrike" cap="none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qnaLeyxSJzw</a:t>
            </a: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31540765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6" descr="Coffe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7962" y="80963"/>
            <a:ext cx="6708775" cy="6708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375821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"/>
          <p:cNvSpPr txBox="1"/>
          <p:nvPr/>
        </p:nvSpPr>
        <p:spPr>
          <a:xfrm>
            <a:off x="658813" y="1122363"/>
            <a:ext cx="10117137" cy="262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endParaRPr sz="4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Day </a:t>
            </a:r>
            <a:r>
              <a:rPr lang="en-DE" sz="4000" b="1" dirty="0">
                <a:solidFill>
                  <a:schemeClr val="lt1"/>
                </a:solidFill>
              </a:rPr>
              <a:t>5</a:t>
            </a: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R</a:t>
            </a:r>
            <a:r>
              <a:rPr lang="en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DE" sz="40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DE" sz="40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 </a:t>
            </a:r>
            <a:r>
              <a:rPr lang="de-DE" sz="4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–  Learning Outcomes</a:t>
            </a:r>
            <a:br>
              <a:rPr lang="de-DE" sz="4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de-DE" sz="4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e-DE" sz="2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Als Consultant kann ich…</a:t>
            </a:r>
            <a:endParaRPr sz="2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6"/>
          <p:cNvSpPr txBox="1"/>
          <p:nvPr/>
        </p:nvSpPr>
        <p:spPr>
          <a:xfrm>
            <a:off x="658813" y="4146996"/>
            <a:ext cx="10117137" cy="105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 </a:t>
            </a:r>
            <a:r>
              <a:rPr lang="en-DE" sz="1800" dirty="0">
                <a:solidFill>
                  <a:schemeClr val="lt1"/>
                </a:solidFill>
              </a:rPr>
              <a:t>Wissen der </a:t>
            </a:r>
            <a:r>
              <a:rPr lang="en-DE" sz="1800" dirty="0" err="1">
                <a:solidFill>
                  <a:schemeClr val="lt1"/>
                </a:solidFill>
              </a:rPr>
              <a:t>Woche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en-DE" sz="1800" dirty="0" err="1">
                <a:solidFill>
                  <a:schemeClr val="lt1"/>
                </a:solidFill>
              </a:rPr>
              <a:t>festigen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en-DE" sz="1800" dirty="0" err="1">
                <a:solidFill>
                  <a:schemeClr val="lt1"/>
                </a:solidFill>
              </a:rPr>
              <a:t>oder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en-DE" sz="1800" dirty="0" err="1">
                <a:solidFill>
                  <a:schemeClr val="lt1"/>
                </a:solidFill>
              </a:rPr>
              <a:t>vertief</a:t>
            </a:r>
            <a:r>
              <a:rPr lang="de-DE" sz="1800" dirty="0">
                <a:solidFill>
                  <a:schemeClr val="lt1"/>
                </a:solidFill>
              </a:rPr>
              <a:t>e</a:t>
            </a:r>
            <a:r>
              <a:rPr lang="en-DE" sz="1800" dirty="0">
                <a:solidFill>
                  <a:schemeClr val="lt1"/>
                </a:solidFill>
              </a:rPr>
              <a:t>n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endParaRPr lang="en-DE" sz="1800" dirty="0">
              <a:solidFill>
                <a:schemeClr val="lt1"/>
              </a:solidFill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en-DE" sz="1800" dirty="0">
                <a:solidFill>
                  <a:schemeClr val="lt1"/>
                </a:solidFill>
              </a:rPr>
              <a:t>Bonus: </a:t>
            </a:r>
            <a:r>
              <a:rPr lang="de-DE" sz="1800" dirty="0">
                <a:solidFill>
                  <a:schemeClr val="lt1"/>
                </a:solidFill>
              </a:rPr>
              <a:t>v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r</a:t>
            </a:r>
            <a:r>
              <a:rPr lang="en-DE" sz="1800" dirty="0">
                <a:solidFill>
                  <a:schemeClr val="lt1"/>
                </a:solidFill>
              </a:rPr>
              <a:t>s</a:t>
            </a:r>
            <a:r>
              <a:rPr lang="de-DE" sz="1800" dirty="0">
                <a:solidFill>
                  <a:schemeClr val="lt1"/>
                </a:solidFill>
              </a:rPr>
              <a:t>ä</a:t>
            </a:r>
            <a:r>
              <a:rPr lang="en-DE" sz="1800" dirty="0">
                <a:solidFill>
                  <a:schemeClr val="lt1"/>
                </a:solidFill>
              </a:rPr>
              <a:t>u</a:t>
            </a:r>
            <a:r>
              <a:rPr lang="de-DE" sz="1800" dirty="0">
                <a:solidFill>
                  <a:schemeClr val="lt1"/>
                </a:solidFill>
              </a:rPr>
              <a:t>m</a:t>
            </a:r>
            <a:r>
              <a:rPr lang="en-DE" sz="1800" dirty="0">
                <a:solidFill>
                  <a:schemeClr val="lt1"/>
                </a:solidFill>
              </a:rPr>
              <a:t>t</a:t>
            </a:r>
            <a:r>
              <a:rPr lang="de-DE" sz="1800" dirty="0">
                <a:solidFill>
                  <a:schemeClr val="lt1"/>
                </a:solidFill>
              </a:rPr>
              <a:t>e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de-DE" sz="1800" dirty="0">
                <a:solidFill>
                  <a:schemeClr val="lt1"/>
                </a:solidFill>
              </a:rPr>
              <a:t>P</a:t>
            </a:r>
            <a:r>
              <a:rPr lang="en-DE" sz="1800" dirty="0">
                <a:solidFill>
                  <a:schemeClr val="lt1"/>
                </a:solidFill>
              </a:rPr>
              <a:t>u</a:t>
            </a:r>
            <a:r>
              <a:rPr lang="de-DE" sz="1800" dirty="0">
                <a:solidFill>
                  <a:schemeClr val="lt1"/>
                </a:solidFill>
              </a:rPr>
              <a:t>n</a:t>
            </a:r>
            <a:r>
              <a:rPr lang="en-DE" sz="1800" dirty="0">
                <a:solidFill>
                  <a:schemeClr val="lt1"/>
                </a:solidFill>
              </a:rPr>
              <a:t>k</a:t>
            </a:r>
            <a:r>
              <a:rPr lang="de-DE" sz="1800" dirty="0">
                <a:solidFill>
                  <a:schemeClr val="lt1"/>
                </a:solidFill>
              </a:rPr>
              <a:t>t</a:t>
            </a:r>
            <a:r>
              <a:rPr lang="en-DE" sz="1800" dirty="0">
                <a:solidFill>
                  <a:schemeClr val="lt1"/>
                </a:solidFill>
              </a:rPr>
              <a:t>e </a:t>
            </a:r>
            <a:r>
              <a:rPr lang="de-DE" sz="1800" dirty="0">
                <a:solidFill>
                  <a:schemeClr val="lt1"/>
                </a:solidFill>
              </a:rPr>
              <a:t>n</a:t>
            </a:r>
            <a:r>
              <a:rPr lang="en-DE" sz="1800" dirty="0">
                <a:solidFill>
                  <a:schemeClr val="lt1"/>
                </a:solidFill>
              </a:rPr>
              <a:t>a</a:t>
            </a:r>
            <a:r>
              <a:rPr lang="de-DE" sz="1800" dirty="0">
                <a:solidFill>
                  <a:schemeClr val="lt1"/>
                </a:solidFill>
              </a:rPr>
              <a:t>c</a:t>
            </a:r>
            <a:r>
              <a:rPr lang="en-DE" sz="1800" dirty="0">
                <a:solidFill>
                  <a:schemeClr val="lt1"/>
                </a:solidFill>
              </a:rPr>
              <a:t>h</a:t>
            </a:r>
            <a:r>
              <a:rPr lang="de-DE" sz="1800" dirty="0">
                <a:solidFill>
                  <a:schemeClr val="lt1"/>
                </a:solidFill>
              </a:rPr>
              <a:t>h</a:t>
            </a:r>
            <a:r>
              <a:rPr lang="en-DE" sz="1800" dirty="0">
                <a:solidFill>
                  <a:schemeClr val="lt1"/>
                </a:solidFill>
              </a:rPr>
              <a:t>o</a:t>
            </a:r>
            <a:r>
              <a:rPr lang="de-DE" sz="1800" dirty="0">
                <a:solidFill>
                  <a:schemeClr val="lt1"/>
                </a:solidFill>
              </a:rPr>
              <a:t>l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14235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14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42" name="Google Shape;142;p25"/>
          <p:cNvGrpSpPr/>
          <p:nvPr/>
        </p:nvGrpSpPr>
        <p:grpSpPr>
          <a:xfrm>
            <a:off x="7466412" y="1140559"/>
            <a:ext cx="2031347" cy="1218808"/>
            <a:chOff x="5694568" y="1262258"/>
            <a:chExt cx="2031347" cy="1218808"/>
          </a:xfrm>
          <a:solidFill>
            <a:schemeClr val="accent2"/>
          </a:solidFill>
        </p:grpSpPr>
        <p:sp>
          <p:nvSpPr>
            <p:cNvPr id="143" name="Google Shape;143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44" name="Google Shape;144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Privacy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  <a:endParaRPr sz="2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45" name="Google Shape;145;p25"/>
          <p:cNvGrpSpPr/>
          <p:nvPr/>
        </p:nvGrpSpPr>
        <p:grpSpPr>
          <a:xfrm>
            <a:off x="5037571" y="1140559"/>
            <a:ext cx="2031347" cy="1218808"/>
            <a:chOff x="5694568" y="1262258"/>
            <a:chExt cx="2031347" cy="1218808"/>
          </a:xfrm>
          <a:solidFill>
            <a:schemeClr val="accent2"/>
          </a:solidFill>
        </p:grpSpPr>
        <p:sp>
          <p:nvSpPr>
            <p:cNvPr id="146" name="Google Shape;146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47" name="Google Shape;147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Team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30</a:t>
              </a:r>
              <a:endParaRPr sz="2000" dirty="0"/>
            </a:p>
          </p:txBody>
        </p:sp>
      </p:grpSp>
      <p:grpSp>
        <p:nvGrpSpPr>
          <p:cNvPr id="148" name="Google Shape;148;p25"/>
          <p:cNvGrpSpPr/>
          <p:nvPr/>
        </p:nvGrpSpPr>
        <p:grpSpPr>
          <a:xfrm>
            <a:off x="2608730" y="1140559"/>
            <a:ext cx="2031347" cy="1218808"/>
            <a:chOff x="5694568" y="1262258"/>
            <a:chExt cx="2031347" cy="1218808"/>
          </a:xfrm>
          <a:solidFill>
            <a:schemeClr val="accent2"/>
          </a:solidFill>
        </p:grpSpPr>
        <p:sp>
          <p:nvSpPr>
            <p:cNvPr id="149" name="Google Shape;149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0" name="Google Shape;150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Issues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dirty="0"/>
            </a:p>
          </p:txBody>
        </p:sp>
      </p:grpSp>
      <p:grpSp>
        <p:nvGrpSpPr>
          <p:cNvPr id="151" name="Google Shape;151;p25"/>
          <p:cNvGrpSpPr/>
          <p:nvPr/>
        </p:nvGrpSpPr>
        <p:grpSpPr>
          <a:xfrm>
            <a:off x="2604449" y="2833403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152" name="Google Shape;152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3" name="Google Shape;153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Scrum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" name="Google Shape;154;p25"/>
          <p:cNvGrpSpPr/>
          <p:nvPr/>
        </p:nvGrpSpPr>
        <p:grpSpPr>
          <a:xfrm>
            <a:off x="5064895" y="2829243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155" name="Google Shape;155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6" name="Google Shape;156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Kanban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30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" name="Google Shape;157;p25"/>
          <p:cNvGrpSpPr/>
          <p:nvPr/>
        </p:nvGrpSpPr>
        <p:grpSpPr>
          <a:xfrm>
            <a:off x="7466412" y="2837197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158" name="Google Shape;158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9" name="Google Shape;159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Lean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dirty="0"/>
            </a:p>
          </p:txBody>
        </p:sp>
      </p:grpSp>
      <p:grpSp>
        <p:nvGrpSpPr>
          <p:cNvPr id="160" name="Google Shape;160;p25"/>
          <p:cNvGrpSpPr/>
          <p:nvPr/>
        </p:nvGrpSpPr>
        <p:grpSpPr>
          <a:xfrm>
            <a:off x="2608730" y="4525882"/>
            <a:ext cx="2031347" cy="1218808"/>
            <a:chOff x="5694568" y="1262258"/>
            <a:chExt cx="2031347" cy="1218808"/>
          </a:xfrm>
        </p:grpSpPr>
        <p:sp>
          <p:nvSpPr>
            <p:cNvPr id="161" name="Google Shape;161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2" name="Google Shape;162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Presentation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dirty="0"/>
            </a:p>
          </p:txBody>
        </p:sp>
      </p:grpSp>
      <p:grpSp>
        <p:nvGrpSpPr>
          <p:cNvPr id="163" name="Google Shape;163;p25"/>
          <p:cNvGrpSpPr/>
          <p:nvPr/>
        </p:nvGrpSpPr>
        <p:grpSpPr>
          <a:xfrm>
            <a:off x="5073268" y="4525882"/>
            <a:ext cx="2031347" cy="1218808"/>
            <a:chOff x="5694568" y="1262258"/>
            <a:chExt cx="2031347" cy="1218808"/>
          </a:xfrm>
        </p:grpSpPr>
        <p:sp>
          <p:nvSpPr>
            <p:cNvPr id="164" name="Google Shape;164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5" name="Google Shape;165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Collaboration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" name="Google Shape;166;p25"/>
          <p:cNvGrpSpPr/>
          <p:nvPr/>
        </p:nvGrpSpPr>
        <p:grpSpPr>
          <a:xfrm>
            <a:off x="7474786" y="4525882"/>
            <a:ext cx="2031347" cy="1218808"/>
            <a:chOff x="5694568" y="1262258"/>
            <a:chExt cx="2031347" cy="1218808"/>
          </a:xfrm>
        </p:grpSpPr>
        <p:sp>
          <p:nvSpPr>
            <p:cNvPr id="167" name="Google Shape;167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8" name="Google Shape;168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Moderation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dirty="0"/>
            </a:p>
          </p:txBody>
        </p:sp>
      </p:grpSp>
      <p:grpSp>
        <p:nvGrpSpPr>
          <p:cNvPr id="30" name="Google Shape;148;p25">
            <a:extLst>
              <a:ext uri="{FF2B5EF4-FFF2-40B4-BE49-F238E27FC236}">
                <a16:creationId xmlns:a16="http://schemas.microsoft.com/office/drawing/2014/main" id="{6A4D9EAF-D65C-4F3F-AD27-F379AC89D9B0}"/>
              </a:ext>
            </a:extLst>
          </p:cNvPr>
          <p:cNvGrpSpPr/>
          <p:nvPr/>
        </p:nvGrpSpPr>
        <p:grpSpPr>
          <a:xfrm>
            <a:off x="179889" y="1140559"/>
            <a:ext cx="2031347" cy="1218808"/>
            <a:chOff x="5694568" y="1262258"/>
            <a:chExt cx="2031347" cy="1218808"/>
          </a:xfrm>
          <a:solidFill>
            <a:schemeClr val="accent2"/>
          </a:solidFill>
        </p:grpSpPr>
        <p:sp>
          <p:nvSpPr>
            <p:cNvPr id="31" name="Google Shape;149;p25">
              <a:extLst>
                <a:ext uri="{FF2B5EF4-FFF2-40B4-BE49-F238E27FC236}">
                  <a16:creationId xmlns:a16="http://schemas.microsoft.com/office/drawing/2014/main" id="{FDFEC795-B5C6-4058-AB0F-2D3DDB41DCEB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32" name="Google Shape;150;p25">
              <a:extLst>
                <a:ext uri="{FF2B5EF4-FFF2-40B4-BE49-F238E27FC236}">
                  <a16:creationId xmlns:a16="http://schemas.microsoft.com/office/drawing/2014/main" id="{9D9DAC14-B024-42CF-B90D-5BDA2C04ED3C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Project 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dirty="0"/>
            </a:p>
          </p:txBody>
        </p:sp>
      </p:grpSp>
      <p:grpSp>
        <p:nvGrpSpPr>
          <p:cNvPr id="33" name="Google Shape;148;p25">
            <a:extLst>
              <a:ext uri="{FF2B5EF4-FFF2-40B4-BE49-F238E27FC236}">
                <a16:creationId xmlns:a16="http://schemas.microsoft.com/office/drawing/2014/main" id="{88BDB74C-8DDC-4220-86B1-91B1583EEAD6}"/>
              </a:ext>
            </a:extLst>
          </p:cNvPr>
          <p:cNvGrpSpPr/>
          <p:nvPr/>
        </p:nvGrpSpPr>
        <p:grpSpPr>
          <a:xfrm>
            <a:off x="9895253" y="1140559"/>
            <a:ext cx="2031347" cy="1218808"/>
            <a:chOff x="5694568" y="1262258"/>
            <a:chExt cx="2031347" cy="1218808"/>
          </a:xfrm>
          <a:solidFill>
            <a:schemeClr val="accent2"/>
          </a:solidFill>
        </p:grpSpPr>
        <p:sp>
          <p:nvSpPr>
            <p:cNvPr id="34" name="Google Shape;149;p25">
              <a:extLst>
                <a:ext uri="{FF2B5EF4-FFF2-40B4-BE49-F238E27FC236}">
                  <a16:creationId xmlns:a16="http://schemas.microsoft.com/office/drawing/2014/main" id="{C770BB2E-6721-4A8C-8BB8-9400054554A9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5" name="Google Shape;150;p25">
              <a:extLst>
                <a:ext uri="{FF2B5EF4-FFF2-40B4-BE49-F238E27FC236}">
                  <a16:creationId xmlns:a16="http://schemas.microsoft.com/office/drawing/2014/main" id="{299630ED-FF1D-46BB-9571-E57CC5B47BB3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Security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  <a:endParaRPr sz="2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6" name="Google Shape;151;p25">
            <a:extLst>
              <a:ext uri="{FF2B5EF4-FFF2-40B4-BE49-F238E27FC236}">
                <a16:creationId xmlns:a16="http://schemas.microsoft.com/office/drawing/2014/main" id="{F044C173-B8F9-43CC-9E9E-A7BFD886ADE2}"/>
              </a:ext>
            </a:extLst>
          </p:cNvPr>
          <p:cNvGrpSpPr/>
          <p:nvPr/>
        </p:nvGrpSpPr>
        <p:grpSpPr>
          <a:xfrm>
            <a:off x="209166" y="2819596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37" name="Google Shape;152;p25">
              <a:extLst>
                <a:ext uri="{FF2B5EF4-FFF2-40B4-BE49-F238E27FC236}">
                  <a16:creationId xmlns:a16="http://schemas.microsoft.com/office/drawing/2014/main" id="{B0643DA8-7240-4508-A057-B40B84C8398F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38" name="Google Shape;153;p25">
              <a:extLst>
                <a:ext uri="{FF2B5EF4-FFF2-40B4-BE49-F238E27FC236}">
                  <a16:creationId xmlns:a16="http://schemas.microsoft.com/office/drawing/2014/main" id="{78D3F77E-C341-4AEC-830F-306D3709B677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Agile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" name="Google Shape;151;p25">
            <a:extLst>
              <a:ext uri="{FF2B5EF4-FFF2-40B4-BE49-F238E27FC236}">
                <a16:creationId xmlns:a16="http://schemas.microsoft.com/office/drawing/2014/main" id="{76898022-B52B-4CA5-A3A5-B253D2D8D596}"/>
              </a:ext>
            </a:extLst>
          </p:cNvPr>
          <p:cNvGrpSpPr/>
          <p:nvPr/>
        </p:nvGrpSpPr>
        <p:grpSpPr>
          <a:xfrm>
            <a:off x="9895252" y="2837197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40" name="Google Shape;152;p25">
              <a:extLst>
                <a:ext uri="{FF2B5EF4-FFF2-40B4-BE49-F238E27FC236}">
                  <a16:creationId xmlns:a16="http://schemas.microsoft.com/office/drawing/2014/main" id="{2AC999D6-6489-45F4-B425-2B538AA9E158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1" name="Google Shape;153;p25">
              <a:extLst>
                <a:ext uri="{FF2B5EF4-FFF2-40B4-BE49-F238E27FC236}">
                  <a16:creationId xmlns:a16="http://schemas.microsoft.com/office/drawing/2014/main" id="{E46C8892-0C06-435A-B30E-96E27314F497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Kaizen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" name="Google Shape;151;p25">
            <a:extLst>
              <a:ext uri="{FF2B5EF4-FFF2-40B4-BE49-F238E27FC236}">
                <a16:creationId xmlns:a16="http://schemas.microsoft.com/office/drawing/2014/main" id="{DF23C006-CF4A-4ABC-B3EB-9F9EFD2B60D3}"/>
              </a:ext>
            </a:extLst>
          </p:cNvPr>
          <p:cNvGrpSpPr/>
          <p:nvPr/>
        </p:nvGrpSpPr>
        <p:grpSpPr>
          <a:xfrm>
            <a:off x="207212" y="4557778"/>
            <a:ext cx="2031347" cy="1218808"/>
            <a:chOff x="5694568" y="1262258"/>
            <a:chExt cx="2031347" cy="1218808"/>
          </a:xfrm>
        </p:grpSpPr>
        <p:sp>
          <p:nvSpPr>
            <p:cNvPr id="43" name="Google Shape;152;p25">
              <a:extLst>
                <a:ext uri="{FF2B5EF4-FFF2-40B4-BE49-F238E27FC236}">
                  <a16:creationId xmlns:a16="http://schemas.microsoft.com/office/drawing/2014/main" id="{3CBBC12B-B441-4F9F-BB88-AE371B470487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4" name="Google Shape;153;p25">
              <a:extLst>
                <a:ext uri="{FF2B5EF4-FFF2-40B4-BE49-F238E27FC236}">
                  <a16:creationId xmlns:a16="http://schemas.microsoft.com/office/drawing/2014/main" id="{C0252E8C-6DAD-4681-AA37-78B57D40E099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Communication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" name="Google Shape;151;p25">
            <a:extLst>
              <a:ext uri="{FF2B5EF4-FFF2-40B4-BE49-F238E27FC236}">
                <a16:creationId xmlns:a16="http://schemas.microsoft.com/office/drawing/2014/main" id="{6FA562AC-2219-49E0-B722-E62183F90C60}"/>
              </a:ext>
            </a:extLst>
          </p:cNvPr>
          <p:cNvGrpSpPr/>
          <p:nvPr/>
        </p:nvGrpSpPr>
        <p:grpSpPr>
          <a:xfrm>
            <a:off x="9894093" y="4522080"/>
            <a:ext cx="2031347" cy="1218808"/>
            <a:chOff x="5694568" y="1262258"/>
            <a:chExt cx="2031347" cy="1218808"/>
          </a:xfrm>
        </p:grpSpPr>
        <p:sp>
          <p:nvSpPr>
            <p:cNvPr id="46" name="Google Shape;152;p25">
              <a:extLst>
                <a:ext uri="{FF2B5EF4-FFF2-40B4-BE49-F238E27FC236}">
                  <a16:creationId xmlns:a16="http://schemas.microsoft.com/office/drawing/2014/main" id="{32070DBD-90BD-41DF-91D2-33EFAB5CC4D1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7" name="Google Shape;153;p25">
              <a:extLst>
                <a:ext uri="{FF2B5EF4-FFF2-40B4-BE49-F238E27FC236}">
                  <a16:creationId xmlns:a16="http://schemas.microsoft.com/office/drawing/2014/main" id="{3168FAB8-9072-4447-A85A-CBC7606851D0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Ownership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611207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14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42" name="Google Shape;142;p25"/>
          <p:cNvGrpSpPr/>
          <p:nvPr/>
        </p:nvGrpSpPr>
        <p:grpSpPr>
          <a:xfrm>
            <a:off x="7466412" y="1140559"/>
            <a:ext cx="2031347" cy="1218808"/>
            <a:chOff x="5694568" y="1262258"/>
            <a:chExt cx="2031347" cy="1218808"/>
          </a:xfrm>
          <a:solidFill>
            <a:schemeClr val="tx1"/>
          </a:solidFill>
        </p:grpSpPr>
        <p:sp>
          <p:nvSpPr>
            <p:cNvPr id="143" name="Google Shape;143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44" name="Google Shape;144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Privacy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  <a:endParaRPr sz="2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45" name="Google Shape;145;p25"/>
          <p:cNvGrpSpPr/>
          <p:nvPr/>
        </p:nvGrpSpPr>
        <p:grpSpPr>
          <a:xfrm>
            <a:off x="5037571" y="1140559"/>
            <a:ext cx="2031347" cy="1218808"/>
            <a:chOff x="5694568" y="1262258"/>
            <a:chExt cx="2031347" cy="1218808"/>
          </a:xfrm>
          <a:solidFill>
            <a:schemeClr val="accent6"/>
          </a:solidFill>
        </p:grpSpPr>
        <p:sp>
          <p:nvSpPr>
            <p:cNvPr id="146" name="Google Shape;146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47" name="Google Shape;147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Team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30</a:t>
              </a:r>
              <a:endParaRPr sz="2000" dirty="0"/>
            </a:p>
          </p:txBody>
        </p:sp>
      </p:grpSp>
      <p:grpSp>
        <p:nvGrpSpPr>
          <p:cNvPr id="148" name="Google Shape;148;p25"/>
          <p:cNvGrpSpPr/>
          <p:nvPr/>
        </p:nvGrpSpPr>
        <p:grpSpPr>
          <a:xfrm>
            <a:off x="2608730" y="1140559"/>
            <a:ext cx="2031347" cy="1218808"/>
            <a:chOff x="5694568" y="1262258"/>
            <a:chExt cx="2031347" cy="1218808"/>
          </a:xfrm>
          <a:solidFill>
            <a:schemeClr val="accent6"/>
          </a:solidFill>
        </p:grpSpPr>
        <p:sp>
          <p:nvSpPr>
            <p:cNvPr id="149" name="Google Shape;149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0" name="Google Shape;150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Issues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dirty="0"/>
            </a:p>
          </p:txBody>
        </p:sp>
      </p:grpSp>
      <p:grpSp>
        <p:nvGrpSpPr>
          <p:cNvPr id="151" name="Google Shape;151;p25"/>
          <p:cNvGrpSpPr/>
          <p:nvPr/>
        </p:nvGrpSpPr>
        <p:grpSpPr>
          <a:xfrm>
            <a:off x="2604449" y="2833403"/>
            <a:ext cx="2031347" cy="1218808"/>
            <a:chOff x="5694568" y="1262258"/>
            <a:chExt cx="2031347" cy="1218808"/>
          </a:xfrm>
          <a:solidFill>
            <a:schemeClr val="accent6"/>
          </a:solidFill>
        </p:grpSpPr>
        <p:sp>
          <p:nvSpPr>
            <p:cNvPr id="152" name="Google Shape;152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3" name="Google Shape;153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Scrum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" name="Google Shape;154;p25"/>
          <p:cNvGrpSpPr/>
          <p:nvPr/>
        </p:nvGrpSpPr>
        <p:grpSpPr>
          <a:xfrm>
            <a:off x="5064895" y="2829243"/>
            <a:ext cx="2031347" cy="1218808"/>
            <a:chOff x="5694568" y="1262258"/>
            <a:chExt cx="2031347" cy="1218808"/>
          </a:xfrm>
          <a:solidFill>
            <a:schemeClr val="tx1"/>
          </a:solidFill>
        </p:grpSpPr>
        <p:sp>
          <p:nvSpPr>
            <p:cNvPr id="155" name="Google Shape;155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6" name="Google Shape;156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Kanban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30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" name="Google Shape;157;p25"/>
          <p:cNvGrpSpPr/>
          <p:nvPr/>
        </p:nvGrpSpPr>
        <p:grpSpPr>
          <a:xfrm>
            <a:off x="7466412" y="2837197"/>
            <a:ext cx="2031347" cy="1218808"/>
            <a:chOff x="5694568" y="1262258"/>
            <a:chExt cx="2031347" cy="1218808"/>
          </a:xfrm>
          <a:solidFill>
            <a:schemeClr val="tx1"/>
          </a:solidFill>
        </p:grpSpPr>
        <p:sp>
          <p:nvSpPr>
            <p:cNvPr id="158" name="Google Shape;158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9" name="Google Shape;159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Lean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dirty="0"/>
            </a:p>
          </p:txBody>
        </p:sp>
      </p:grpSp>
      <p:grpSp>
        <p:nvGrpSpPr>
          <p:cNvPr id="160" name="Google Shape;160;p25"/>
          <p:cNvGrpSpPr/>
          <p:nvPr/>
        </p:nvGrpSpPr>
        <p:grpSpPr>
          <a:xfrm>
            <a:off x="2608730" y="4525882"/>
            <a:ext cx="2031347" cy="1218808"/>
            <a:chOff x="5694568" y="1262258"/>
            <a:chExt cx="2031347" cy="1218808"/>
          </a:xfrm>
          <a:solidFill>
            <a:schemeClr val="accent6"/>
          </a:solidFill>
        </p:grpSpPr>
        <p:sp>
          <p:nvSpPr>
            <p:cNvPr id="161" name="Google Shape;161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2" name="Google Shape;162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Presentation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dirty="0"/>
            </a:p>
          </p:txBody>
        </p:sp>
      </p:grpSp>
      <p:grpSp>
        <p:nvGrpSpPr>
          <p:cNvPr id="163" name="Google Shape;163;p25"/>
          <p:cNvGrpSpPr/>
          <p:nvPr/>
        </p:nvGrpSpPr>
        <p:grpSpPr>
          <a:xfrm>
            <a:off x="5073268" y="4525882"/>
            <a:ext cx="2031347" cy="1218808"/>
            <a:chOff x="5694568" y="1262258"/>
            <a:chExt cx="2031347" cy="1218808"/>
          </a:xfrm>
          <a:solidFill>
            <a:schemeClr val="accent6"/>
          </a:solidFill>
        </p:grpSpPr>
        <p:sp>
          <p:nvSpPr>
            <p:cNvPr id="164" name="Google Shape;164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5" name="Google Shape;165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Collaboration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" name="Google Shape;166;p25"/>
          <p:cNvGrpSpPr/>
          <p:nvPr/>
        </p:nvGrpSpPr>
        <p:grpSpPr>
          <a:xfrm>
            <a:off x="7474786" y="4525882"/>
            <a:ext cx="2031347" cy="1218808"/>
            <a:chOff x="5694568" y="1262258"/>
            <a:chExt cx="2031347" cy="1218808"/>
          </a:xfrm>
          <a:solidFill>
            <a:schemeClr val="tx1"/>
          </a:solidFill>
        </p:grpSpPr>
        <p:sp>
          <p:nvSpPr>
            <p:cNvPr id="167" name="Google Shape;167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8" name="Google Shape;168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Moderation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dirty="0"/>
            </a:p>
          </p:txBody>
        </p:sp>
      </p:grpSp>
      <p:grpSp>
        <p:nvGrpSpPr>
          <p:cNvPr id="30" name="Google Shape;148;p25">
            <a:extLst>
              <a:ext uri="{FF2B5EF4-FFF2-40B4-BE49-F238E27FC236}">
                <a16:creationId xmlns:a16="http://schemas.microsoft.com/office/drawing/2014/main" id="{6A4D9EAF-D65C-4F3F-AD27-F379AC89D9B0}"/>
              </a:ext>
            </a:extLst>
          </p:cNvPr>
          <p:cNvGrpSpPr/>
          <p:nvPr/>
        </p:nvGrpSpPr>
        <p:grpSpPr>
          <a:xfrm>
            <a:off x="179889" y="1140559"/>
            <a:ext cx="2031347" cy="1218808"/>
            <a:chOff x="5694568" y="1262258"/>
            <a:chExt cx="2031347" cy="1218808"/>
          </a:xfrm>
          <a:solidFill>
            <a:schemeClr val="accent6"/>
          </a:solidFill>
        </p:grpSpPr>
        <p:sp>
          <p:nvSpPr>
            <p:cNvPr id="31" name="Google Shape;149;p25">
              <a:extLst>
                <a:ext uri="{FF2B5EF4-FFF2-40B4-BE49-F238E27FC236}">
                  <a16:creationId xmlns:a16="http://schemas.microsoft.com/office/drawing/2014/main" id="{FDFEC795-B5C6-4058-AB0F-2D3DDB41DCEB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32" name="Google Shape;150;p25">
              <a:extLst>
                <a:ext uri="{FF2B5EF4-FFF2-40B4-BE49-F238E27FC236}">
                  <a16:creationId xmlns:a16="http://schemas.microsoft.com/office/drawing/2014/main" id="{9D9DAC14-B024-42CF-B90D-5BDA2C04ED3C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Project 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dirty="0"/>
            </a:p>
          </p:txBody>
        </p:sp>
      </p:grpSp>
      <p:grpSp>
        <p:nvGrpSpPr>
          <p:cNvPr id="33" name="Google Shape;148;p25">
            <a:extLst>
              <a:ext uri="{FF2B5EF4-FFF2-40B4-BE49-F238E27FC236}">
                <a16:creationId xmlns:a16="http://schemas.microsoft.com/office/drawing/2014/main" id="{88BDB74C-8DDC-4220-86B1-91B1583EEAD6}"/>
              </a:ext>
            </a:extLst>
          </p:cNvPr>
          <p:cNvGrpSpPr/>
          <p:nvPr/>
        </p:nvGrpSpPr>
        <p:grpSpPr>
          <a:xfrm>
            <a:off x="9895253" y="1140559"/>
            <a:ext cx="2031347" cy="1218808"/>
            <a:chOff x="5694568" y="1262258"/>
            <a:chExt cx="2031347" cy="1218808"/>
          </a:xfrm>
          <a:solidFill>
            <a:schemeClr val="tx1"/>
          </a:solidFill>
        </p:grpSpPr>
        <p:sp>
          <p:nvSpPr>
            <p:cNvPr id="34" name="Google Shape;149;p25">
              <a:extLst>
                <a:ext uri="{FF2B5EF4-FFF2-40B4-BE49-F238E27FC236}">
                  <a16:creationId xmlns:a16="http://schemas.microsoft.com/office/drawing/2014/main" id="{C770BB2E-6721-4A8C-8BB8-9400054554A9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5" name="Google Shape;150;p25">
              <a:extLst>
                <a:ext uri="{FF2B5EF4-FFF2-40B4-BE49-F238E27FC236}">
                  <a16:creationId xmlns:a16="http://schemas.microsoft.com/office/drawing/2014/main" id="{299630ED-FF1D-46BB-9571-E57CC5B47BB3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Security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  <a:endParaRPr sz="2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6" name="Google Shape;151;p25">
            <a:extLst>
              <a:ext uri="{FF2B5EF4-FFF2-40B4-BE49-F238E27FC236}">
                <a16:creationId xmlns:a16="http://schemas.microsoft.com/office/drawing/2014/main" id="{F044C173-B8F9-43CC-9E9E-A7BFD886ADE2}"/>
              </a:ext>
            </a:extLst>
          </p:cNvPr>
          <p:cNvGrpSpPr/>
          <p:nvPr/>
        </p:nvGrpSpPr>
        <p:grpSpPr>
          <a:xfrm>
            <a:off x="209166" y="2819596"/>
            <a:ext cx="2031347" cy="1218808"/>
            <a:chOff x="5694568" y="1262258"/>
            <a:chExt cx="2031347" cy="1218808"/>
          </a:xfrm>
          <a:solidFill>
            <a:schemeClr val="accent6"/>
          </a:solidFill>
        </p:grpSpPr>
        <p:sp>
          <p:nvSpPr>
            <p:cNvPr id="37" name="Google Shape;152;p25">
              <a:extLst>
                <a:ext uri="{FF2B5EF4-FFF2-40B4-BE49-F238E27FC236}">
                  <a16:creationId xmlns:a16="http://schemas.microsoft.com/office/drawing/2014/main" id="{B0643DA8-7240-4508-A057-B40B84C8398F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38" name="Google Shape;153;p25">
              <a:extLst>
                <a:ext uri="{FF2B5EF4-FFF2-40B4-BE49-F238E27FC236}">
                  <a16:creationId xmlns:a16="http://schemas.microsoft.com/office/drawing/2014/main" id="{78D3F77E-C341-4AEC-830F-306D3709B677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Agile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" name="Google Shape;151;p25">
            <a:extLst>
              <a:ext uri="{FF2B5EF4-FFF2-40B4-BE49-F238E27FC236}">
                <a16:creationId xmlns:a16="http://schemas.microsoft.com/office/drawing/2014/main" id="{76898022-B52B-4CA5-A3A5-B253D2D8D596}"/>
              </a:ext>
            </a:extLst>
          </p:cNvPr>
          <p:cNvGrpSpPr/>
          <p:nvPr/>
        </p:nvGrpSpPr>
        <p:grpSpPr>
          <a:xfrm>
            <a:off x="9895252" y="2837197"/>
            <a:ext cx="2031347" cy="1218808"/>
            <a:chOff x="5694568" y="1262258"/>
            <a:chExt cx="2031347" cy="1218808"/>
          </a:xfrm>
          <a:solidFill>
            <a:schemeClr val="tx1"/>
          </a:solidFill>
        </p:grpSpPr>
        <p:sp>
          <p:nvSpPr>
            <p:cNvPr id="40" name="Google Shape;152;p25">
              <a:extLst>
                <a:ext uri="{FF2B5EF4-FFF2-40B4-BE49-F238E27FC236}">
                  <a16:creationId xmlns:a16="http://schemas.microsoft.com/office/drawing/2014/main" id="{2AC999D6-6489-45F4-B425-2B538AA9E158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1" name="Google Shape;153;p25">
              <a:extLst>
                <a:ext uri="{FF2B5EF4-FFF2-40B4-BE49-F238E27FC236}">
                  <a16:creationId xmlns:a16="http://schemas.microsoft.com/office/drawing/2014/main" id="{E46C8892-0C06-435A-B30E-96E27314F497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Kaizen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" name="Google Shape;151;p25">
            <a:extLst>
              <a:ext uri="{FF2B5EF4-FFF2-40B4-BE49-F238E27FC236}">
                <a16:creationId xmlns:a16="http://schemas.microsoft.com/office/drawing/2014/main" id="{DF23C006-CF4A-4ABC-B3EB-9F9EFD2B60D3}"/>
              </a:ext>
            </a:extLst>
          </p:cNvPr>
          <p:cNvGrpSpPr/>
          <p:nvPr/>
        </p:nvGrpSpPr>
        <p:grpSpPr>
          <a:xfrm>
            <a:off x="207212" y="4557778"/>
            <a:ext cx="2031347" cy="1218808"/>
            <a:chOff x="5694568" y="1262258"/>
            <a:chExt cx="2031347" cy="1218808"/>
          </a:xfrm>
          <a:solidFill>
            <a:schemeClr val="accent6"/>
          </a:solidFill>
        </p:grpSpPr>
        <p:sp>
          <p:nvSpPr>
            <p:cNvPr id="43" name="Google Shape;152;p25">
              <a:extLst>
                <a:ext uri="{FF2B5EF4-FFF2-40B4-BE49-F238E27FC236}">
                  <a16:creationId xmlns:a16="http://schemas.microsoft.com/office/drawing/2014/main" id="{3CBBC12B-B441-4F9F-BB88-AE371B470487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4" name="Google Shape;153;p25">
              <a:extLst>
                <a:ext uri="{FF2B5EF4-FFF2-40B4-BE49-F238E27FC236}">
                  <a16:creationId xmlns:a16="http://schemas.microsoft.com/office/drawing/2014/main" id="{C0252E8C-6DAD-4681-AA37-78B57D40E099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Communication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" name="Google Shape;151;p25">
            <a:extLst>
              <a:ext uri="{FF2B5EF4-FFF2-40B4-BE49-F238E27FC236}">
                <a16:creationId xmlns:a16="http://schemas.microsoft.com/office/drawing/2014/main" id="{6FA562AC-2219-49E0-B722-E62183F90C60}"/>
              </a:ext>
            </a:extLst>
          </p:cNvPr>
          <p:cNvGrpSpPr/>
          <p:nvPr/>
        </p:nvGrpSpPr>
        <p:grpSpPr>
          <a:xfrm>
            <a:off x="9894093" y="4522080"/>
            <a:ext cx="2031347" cy="1218808"/>
            <a:chOff x="5694568" y="1262258"/>
            <a:chExt cx="2031347" cy="1218808"/>
          </a:xfrm>
          <a:solidFill>
            <a:schemeClr val="tx1"/>
          </a:solidFill>
        </p:grpSpPr>
        <p:sp>
          <p:nvSpPr>
            <p:cNvPr id="46" name="Google Shape;152;p25">
              <a:extLst>
                <a:ext uri="{FF2B5EF4-FFF2-40B4-BE49-F238E27FC236}">
                  <a16:creationId xmlns:a16="http://schemas.microsoft.com/office/drawing/2014/main" id="{32070DBD-90BD-41DF-91D2-33EFAB5CC4D1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7" name="Google Shape;153;p25">
              <a:extLst>
                <a:ext uri="{FF2B5EF4-FFF2-40B4-BE49-F238E27FC236}">
                  <a16:creationId xmlns:a16="http://schemas.microsoft.com/office/drawing/2014/main" id="{3168FAB8-9072-4447-A85A-CBC7606851D0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Ownership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" name="Google Shape;166;p25">
            <a:extLst>
              <a:ext uri="{FF2B5EF4-FFF2-40B4-BE49-F238E27FC236}">
                <a16:creationId xmlns:a16="http://schemas.microsoft.com/office/drawing/2014/main" id="{8C7237DA-D848-4833-85B6-72602F3DCECC}"/>
              </a:ext>
            </a:extLst>
          </p:cNvPr>
          <p:cNvGrpSpPr/>
          <p:nvPr/>
        </p:nvGrpSpPr>
        <p:grpSpPr>
          <a:xfrm>
            <a:off x="7510484" y="5981073"/>
            <a:ext cx="2031347" cy="640543"/>
            <a:chOff x="5694568" y="1262258"/>
            <a:chExt cx="2031347" cy="1218808"/>
          </a:xfrm>
          <a:solidFill>
            <a:schemeClr val="accent1"/>
          </a:solidFill>
        </p:grpSpPr>
        <p:sp>
          <p:nvSpPr>
            <p:cNvPr id="49" name="Google Shape;167;p25">
              <a:extLst>
                <a:ext uri="{FF2B5EF4-FFF2-40B4-BE49-F238E27FC236}">
                  <a16:creationId xmlns:a16="http://schemas.microsoft.com/office/drawing/2014/main" id="{39E5EEDC-73F8-4BA2-8714-3B5F2826AFF1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50" name="Google Shape;168;p25">
              <a:extLst>
                <a:ext uri="{FF2B5EF4-FFF2-40B4-BE49-F238E27FC236}">
                  <a16:creationId xmlns:a16="http://schemas.microsoft.com/office/drawing/2014/main" id="{E65C14BF-65DD-4810-A005-971D0C844934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en-DE" sz="2000" dirty="0">
                  <a:solidFill>
                    <a:schemeClr val="lt1"/>
                  </a:solidFill>
                </a:rPr>
                <a:t>Iterative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en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" name="Google Shape;166;p25">
            <a:extLst>
              <a:ext uri="{FF2B5EF4-FFF2-40B4-BE49-F238E27FC236}">
                <a16:creationId xmlns:a16="http://schemas.microsoft.com/office/drawing/2014/main" id="{BBC48FD3-5D1B-4AA4-A6A9-63CD39669064}"/>
              </a:ext>
            </a:extLst>
          </p:cNvPr>
          <p:cNvGrpSpPr/>
          <p:nvPr/>
        </p:nvGrpSpPr>
        <p:grpSpPr>
          <a:xfrm>
            <a:off x="9894092" y="5978640"/>
            <a:ext cx="2031347" cy="640543"/>
            <a:chOff x="5694568" y="1262258"/>
            <a:chExt cx="2031347" cy="1218808"/>
          </a:xfrm>
          <a:solidFill>
            <a:schemeClr val="accent1"/>
          </a:solidFill>
        </p:grpSpPr>
        <p:sp>
          <p:nvSpPr>
            <p:cNvPr id="52" name="Google Shape;167;p25">
              <a:extLst>
                <a:ext uri="{FF2B5EF4-FFF2-40B4-BE49-F238E27FC236}">
                  <a16:creationId xmlns:a16="http://schemas.microsoft.com/office/drawing/2014/main" id="{EC3E307A-01E3-4BD4-BB53-659F8F9741B1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53" name="Google Shape;168;p25">
              <a:extLst>
                <a:ext uri="{FF2B5EF4-FFF2-40B4-BE49-F238E27FC236}">
                  <a16:creationId xmlns:a16="http://schemas.microsoft.com/office/drawing/2014/main" id="{3B602DAA-57E2-4B0A-8A87-DF165CCF0917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en-DE" sz="2000" dirty="0">
                  <a:solidFill>
                    <a:schemeClr val="lt1"/>
                  </a:solidFill>
                </a:rPr>
                <a:t>Effectiveness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en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26247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>
            <a:spLocks noGrp="1"/>
          </p:cNvSpPr>
          <p:nvPr>
            <p:ph type="ctrTitle"/>
          </p:nvPr>
        </p:nvSpPr>
        <p:spPr>
          <a:xfrm>
            <a:off x="1674255" y="1122363"/>
            <a:ext cx="8843490" cy="262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/>
          <a:p>
            <a:pPr marL="0" lvl="0" indent="0" algn="ctr" rtl="0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</a:pPr>
            <a:r>
              <a:rPr lang="de-DE" dirty="0"/>
              <a:t>End of Day </a:t>
            </a:r>
            <a:r>
              <a:rPr lang="en-DE" dirty="0"/>
              <a:t>5</a:t>
            </a:r>
            <a:endParaRPr dirty="0"/>
          </a:p>
        </p:txBody>
      </p:sp>
      <p:sp>
        <p:nvSpPr>
          <p:cNvPr id="233" name="Google Shape;233;p31"/>
          <p:cNvSpPr txBox="1">
            <a:spLocks noGrp="1"/>
          </p:cNvSpPr>
          <p:nvPr>
            <p:ph type="subTitle" idx="1"/>
          </p:nvPr>
        </p:nvSpPr>
        <p:spPr>
          <a:xfrm>
            <a:off x="1674255" y="4146996"/>
            <a:ext cx="8843490" cy="105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DE" dirty="0"/>
              <a:t>Repetition &amp; Backlog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4580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6" descr="Coffe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7962" y="80963"/>
            <a:ext cx="6708775" cy="6708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340240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96"/>
          <p:cNvSpPr txBox="1">
            <a:spLocks noGrp="1"/>
          </p:cNvSpPr>
          <p:nvPr>
            <p:ph type="dt" idx="4294967295"/>
          </p:nvPr>
        </p:nvSpPr>
        <p:spPr>
          <a:xfrm>
            <a:off x="0" y="6189663"/>
            <a:ext cx="1800225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10/30/2018</a:t>
            </a:r>
            <a:endParaRPr/>
          </a:p>
        </p:txBody>
      </p:sp>
      <p:sp>
        <p:nvSpPr>
          <p:cNvPr id="977" name="Google Shape;977;p96"/>
          <p:cNvSpPr txBox="1">
            <a:spLocks noGrp="1"/>
          </p:cNvSpPr>
          <p:nvPr>
            <p:ph type="sldNum" idx="4294967295"/>
          </p:nvPr>
        </p:nvSpPr>
        <p:spPr>
          <a:xfrm>
            <a:off x="11650663" y="6189663"/>
            <a:ext cx="541337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98</a:t>
            </a:fld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9B8860-8A96-4541-A6FD-693BE8D42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9B3E5C-7A8E-4A2B-9008-81D4DF181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810" y="2286267"/>
            <a:ext cx="10855009" cy="3393316"/>
          </a:xfrm>
        </p:spPr>
        <p:txBody>
          <a:bodyPr/>
          <a:lstStyle/>
          <a:p>
            <a:r>
              <a:rPr lang="de-DE" sz="1800" dirty="0">
                <a:hlinkClick r:id="rId2"/>
              </a:rPr>
              <a:t>https://www.inc.com/samuel-edwards/10-golden-rules-of-communication-in-a-team-environment.html</a:t>
            </a:r>
            <a:endParaRPr lang="de-DE" sz="1800" dirty="0"/>
          </a:p>
          <a:p>
            <a:r>
              <a:rPr lang="de-DE" sz="1800" dirty="0">
                <a:hlinkClick r:id="rId3"/>
              </a:rPr>
              <a:t>https://projekte-leicht-gemacht.de/blog/pm-methoden-erklaert/johari-fenster/</a:t>
            </a:r>
            <a:endParaRPr lang="de-DE" sz="1800" dirty="0"/>
          </a:p>
          <a:p>
            <a:r>
              <a:rPr lang="de-DE" sz="1800" dirty="0">
                <a:hlinkClick r:id="rId4"/>
              </a:rPr>
              <a:t>https://engage.kununu.com/en/blog/employee-feedback-at-work-10-golden-rules/</a:t>
            </a:r>
            <a:endParaRPr lang="de-DE" sz="1800" dirty="0"/>
          </a:p>
          <a:p>
            <a:r>
              <a:rPr lang="de-DE" sz="1800" dirty="0">
                <a:hlinkClick r:id="rId5"/>
              </a:rPr>
              <a:t>https://www.feedbackr.io/2016/09/28/6-golden-feedback-rules/</a:t>
            </a:r>
            <a:endParaRPr lang="de-DE" sz="1800" dirty="0"/>
          </a:p>
          <a:p>
            <a:r>
              <a:rPr lang="de-DE" sz="1800" dirty="0">
                <a:hlinkClick r:id="rId6"/>
              </a:rPr>
              <a:t>https://blog.hubspot.com/sales/types-of-presentation-styles</a:t>
            </a:r>
            <a:endParaRPr lang="de-DE" sz="1800" dirty="0"/>
          </a:p>
          <a:p>
            <a:r>
              <a:rPr lang="de-DE" sz="1800" dirty="0">
                <a:hlinkClick r:id="rId7"/>
              </a:rPr>
              <a:t>https://sketchandscrum.com/2017/01/06/let-down-by-agile/</a:t>
            </a:r>
            <a:endParaRPr lang="de-DE" sz="1800" dirty="0"/>
          </a:p>
          <a:p>
            <a:r>
              <a:rPr lang="de-DE" sz="1800" dirty="0">
                <a:hlinkClick r:id="rId8"/>
              </a:rPr>
              <a:t>https://business.tutsplus.com/articles/top-brainstorming-techniques--cms-27181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897777564"/>
      </p:ext>
    </p:extLst>
  </p:cSld>
  <p:clrMapOvr>
    <a:masterClrMapping/>
  </p:clrMapOvr>
</p:sld>
</file>

<file path=ppt/theme/theme1.xml><?xml version="1.0" encoding="utf-8"?>
<a:theme xmlns:a="http://schemas.openxmlformats.org/drawingml/2006/main" name="AW Academy">
  <a:themeElements>
    <a:clrScheme name="AW Academy ny">
      <a:dk1>
        <a:srgbClr val="000000"/>
      </a:dk1>
      <a:lt1>
        <a:srgbClr val="FFFFFF"/>
      </a:lt1>
      <a:dk2>
        <a:srgbClr val="CDFFE2"/>
      </a:dk2>
      <a:lt2>
        <a:srgbClr val="049A78"/>
      </a:lt2>
      <a:accent1>
        <a:srgbClr val="047364"/>
      </a:accent1>
      <a:accent2>
        <a:srgbClr val="05D48E"/>
      </a:accent2>
      <a:accent3>
        <a:srgbClr val="012D28"/>
      </a:accent3>
      <a:accent4>
        <a:srgbClr val="0072CE"/>
      </a:accent4>
      <a:accent5>
        <a:srgbClr val="13E0E0"/>
      </a:accent5>
      <a:accent6>
        <a:srgbClr val="7005D1"/>
      </a:accent6>
      <a:hlink>
        <a:srgbClr val="012D28"/>
      </a:hlink>
      <a:folHlink>
        <a:srgbClr val="012D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243027C2B9514C88AEFEBA8C2CE227" ma:contentTypeVersion="13" ma:contentTypeDescription="Create a new document." ma:contentTypeScope="" ma:versionID="2984844edf5840f45a942568d48c7734">
  <xsd:schema xmlns:xsd="http://www.w3.org/2001/XMLSchema" xmlns:xs="http://www.w3.org/2001/XMLSchema" xmlns:p="http://schemas.microsoft.com/office/2006/metadata/properties" xmlns:ns2="1449b873-b1e1-449a-8c56-3f6c3c13d44d" xmlns:ns3="34daa377-c9a1-4f3d-adb8-cc549c92f471" targetNamespace="http://schemas.microsoft.com/office/2006/metadata/properties" ma:root="true" ma:fieldsID="7769acef334b4c33289228ef87f609d7" ns2:_="" ns3:_="">
    <xsd:import namespace="1449b873-b1e1-449a-8c56-3f6c3c13d44d"/>
    <xsd:import namespace="34daa377-c9a1-4f3d-adb8-cc549c92f47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49b873-b1e1-449a-8c56-3f6c3c13d4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daa377-c9a1-4f3d-adb8-cc549c92f47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646EC04-F0A4-4560-A871-BE4C7701E012}"/>
</file>

<file path=customXml/itemProps2.xml><?xml version="1.0" encoding="utf-8"?>
<ds:datastoreItem xmlns:ds="http://schemas.openxmlformats.org/officeDocument/2006/customXml" ds:itemID="{ED57ED61-8172-4B6C-8111-E25BD602DB58}"/>
</file>

<file path=customXml/itemProps3.xml><?xml version="1.0" encoding="utf-8"?>
<ds:datastoreItem xmlns:ds="http://schemas.openxmlformats.org/officeDocument/2006/customXml" ds:itemID="{49498B15-19F9-481C-B693-863153F8693B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1815</Words>
  <Application>Microsoft Office PowerPoint</Application>
  <PresentationFormat>Widescreen</PresentationFormat>
  <Paragraphs>419</Paragraphs>
  <Slides>107</Slides>
  <Notes>51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1" baseType="lpstr">
      <vt:lpstr>Arial</vt:lpstr>
      <vt:lpstr>Calibri</vt:lpstr>
      <vt:lpstr>MentiText</vt:lpstr>
      <vt:lpstr>AW Academy</vt:lpstr>
      <vt:lpstr>DevOps Academy  – Week 4</vt:lpstr>
      <vt:lpstr>PowerPoint Presentation</vt:lpstr>
      <vt:lpstr>Lego Scrum – Reflection - menti.com/3gtstxoytw (go to menti.com and use the code: 45 65 90)</vt:lpstr>
      <vt:lpstr>PowerPoint Presentation</vt:lpstr>
      <vt:lpstr>PowerPoint Presentation</vt:lpstr>
      <vt:lpstr>PowerPoint Presentation</vt:lpstr>
      <vt:lpstr>PowerPoint Presentation</vt:lpstr>
      <vt:lpstr>Woche 4 – Daily Scrum – 3 Groups</vt:lpstr>
      <vt:lpstr>PowerPoint Presentation</vt:lpstr>
      <vt:lpstr>PowerPoint Presentation</vt:lpstr>
      <vt:lpstr>PowerPoint Presentation</vt:lpstr>
      <vt:lpstr>Woche 4 – Sprint Review – 3 Groups</vt:lpstr>
      <vt:lpstr>PowerPoint Presentation</vt:lpstr>
      <vt:lpstr>PowerPoint Presentation</vt:lpstr>
      <vt:lpstr>Woche 4 – Sprint Retrospective – 3 Groups</vt:lpstr>
      <vt:lpstr>PowerPoint Presentation</vt:lpstr>
      <vt:lpstr>Checkpoint – Week 4</vt:lpstr>
      <vt:lpstr>PowerPoint Presentation</vt:lpstr>
      <vt:lpstr>PowerPoint Presentation</vt:lpstr>
      <vt:lpstr>PowerPoint Presentation</vt:lpstr>
      <vt:lpstr>Repetition - Open Space – 1 Group</vt:lpstr>
      <vt:lpstr>PowerPoint Presentation</vt:lpstr>
      <vt:lpstr>Day 5</vt:lpstr>
      <vt:lpstr>PowerPoint Presentation</vt:lpstr>
      <vt:lpstr>Module 3: Engineering Process​ &amp; DevOps Soft Skills - Learning Outcomes  As a consultant I understand common software engineering processes and methodologies and am able to explain their basic principles.​</vt:lpstr>
      <vt:lpstr>PowerPoint Presentation</vt:lpstr>
      <vt:lpstr>Kanban</vt:lpstr>
      <vt:lpstr>PowerPoint Presentation</vt:lpstr>
      <vt:lpstr>PowerPoint Presentation</vt:lpstr>
      <vt:lpstr>Kanban – Paper planes – 4 Group </vt:lpstr>
      <vt:lpstr>PowerPoint Presentation</vt:lpstr>
      <vt:lpstr>Kanban in JIRA – Teacher Tutorial</vt:lpstr>
      <vt:lpstr>PowerPoint Presentation</vt:lpstr>
      <vt:lpstr>Iterative &amp; Incremental</vt:lpstr>
      <vt:lpstr>PowerPoint Presentation</vt:lpstr>
      <vt:lpstr>PowerPoint Presentation</vt:lpstr>
      <vt:lpstr>PowerPoint Presentation</vt:lpstr>
      <vt:lpstr>Iterative &amp; Incremental – Morning Routine – 3 Groups</vt:lpstr>
      <vt:lpstr>PowerPoint Presentation</vt:lpstr>
      <vt:lpstr>Iterative &amp; Incremental – Morning Routine – 3 Groups</vt:lpstr>
      <vt:lpstr>PowerPoint Presentation</vt:lpstr>
      <vt:lpstr>Responsibility &amp; Ownership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Ownership – RACI Tutorial – Pairs</vt:lpstr>
      <vt:lpstr>PowerPoint Presentation</vt:lpstr>
      <vt:lpstr>Lean &amp; Kaizen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Lean &amp; Kaizen – Discussion – 3 Groups </vt:lpstr>
      <vt:lpstr>PowerPoint Presentation</vt:lpstr>
      <vt:lpstr>Efficiency &amp; Effectiveness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Efficiency vs Effectiveness – Discussion – 5 Groups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Moderation &amp; Conflict Management</vt:lpstr>
      <vt:lpstr>PowerPoint Presentation</vt:lpstr>
      <vt:lpstr>PowerPoint Presentation</vt:lpstr>
      <vt:lpstr>PowerPoint Presentation</vt:lpstr>
      <vt:lpstr>Conflict Management – Exercise – 5 Groups</vt:lpstr>
      <vt:lpstr>Fallbeispiele</vt:lpstr>
      <vt:lpstr>PowerPoint Presentation</vt:lpstr>
      <vt:lpstr>Security &amp; Privacy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Pentest – Security-Check – 1 Group </vt:lpstr>
      <vt:lpstr>PowerPoint Presentation</vt:lpstr>
      <vt:lpstr>PowerPoint Presentation</vt:lpstr>
      <vt:lpstr>PowerPoint Presentation</vt:lpstr>
      <vt:lpstr>PowerPoint Presentation</vt:lpstr>
      <vt:lpstr>„Lass dich überwachen“ – Privacy-Check – 1 Group </vt:lpstr>
      <vt:lpstr>PowerPoint Presentation</vt:lpstr>
      <vt:lpstr>PowerPoint Presentation</vt:lpstr>
      <vt:lpstr>PowerPoint Presentation</vt:lpstr>
      <vt:lpstr>PowerPoint Presentation</vt:lpstr>
      <vt:lpstr>End of Day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Academy  – Week 4</dc:title>
  <dc:creator>Hans Maulwurf</dc:creator>
  <cp:lastModifiedBy>Hans Maulwurf</cp:lastModifiedBy>
  <cp:revision>39</cp:revision>
  <cp:lastPrinted>2020-08-26T22:30:47Z</cp:lastPrinted>
  <dcterms:created xsi:type="dcterms:W3CDTF">2020-08-22T23:11:50Z</dcterms:created>
  <dcterms:modified xsi:type="dcterms:W3CDTF">2020-08-27T21:37:43Z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0x0101001F243027C2B9514C88AEFEBA8C2CE227</vt:lpwstr>
  </property>
</Properties>
</file>